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308" r:id="rId3"/>
    <p:sldId id="257" r:id="rId4"/>
    <p:sldId id="265" r:id="rId5"/>
    <p:sldId id="310" r:id="rId6"/>
    <p:sldId id="311" r:id="rId7"/>
    <p:sldId id="258" r:id="rId8"/>
    <p:sldId id="312" r:id="rId9"/>
    <p:sldId id="313" r:id="rId10"/>
    <p:sldId id="306" r:id="rId11"/>
  </p:sldIdLst>
  <p:sldSz cx="9144000" cy="5143500" type="screen16x9"/>
  <p:notesSz cx="6858000" cy="9144000"/>
  <p:embeddedFontLst>
    <p:embeddedFont>
      <p:font typeface="Varela Round" charset="-79"/>
      <p:regular r:id="rId13"/>
    </p:embeddedFont>
    <p:embeddedFont>
      <p:font typeface="Nixie One" charset="0"/>
      <p:regular r:id="rId14"/>
    </p:embeddedFont>
    <p:embeddedFont>
      <p:font typeface="abo2sadam" pitchFamily="2" charset="-78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B7CB"/>
    <a:srgbClr val="EB2264"/>
    <a:srgbClr val="C4D422"/>
    <a:srgbClr val="3399FF"/>
    <a:srgbClr val="FFFF00"/>
    <a:srgbClr val="FF0000"/>
    <a:srgbClr val="FDFFDD"/>
    <a:srgbClr val="FFFFCC"/>
    <a:srgbClr val="008000"/>
    <a:srgbClr val="EF6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671AF8E-7E1D-4DBC-A0A9-57960C06920E}">
  <a:tblStyle styleId="{3671AF8E-7E1D-4DBC-A0A9-57960C0692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115" d="100"/>
          <a:sy n="115" d="100"/>
        </p:scale>
        <p:origin x="-28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4223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465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35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33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13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63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05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565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351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665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845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368;p39"/>
          <p:cNvSpPr/>
          <p:nvPr/>
        </p:nvSpPr>
        <p:spPr>
          <a:xfrm>
            <a:off x="-494071" y="-127009"/>
            <a:ext cx="5929147" cy="5513698"/>
          </a:xfrm>
          <a:custGeom>
            <a:avLst/>
            <a:gdLst>
              <a:gd name="connsiteX0" fmla="*/ 75588 w 98901"/>
              <a:gd name="connsiteY0" fmla="*/ 0 h 60694"/>
              <a:gd name="connsiteX1" fmla="*/ 39313 w 98901"/>
              <a:gd name="connsiteY1" fmla="*/ 11411 h 60694"/>
              <a:gd name="connsiteX2" fmla="*/ 30408 w 98901"/>
              <a:gd name="connsiteY2" fmla="*/ 14107 h 60694"/>
              <a:gd name="connsiteX3" fmla="*/ 13919 w 98901"/>
              <a:gd name="connsiteY3" fmla="*/ 9814 h 60694"/>
              <a:gd name="connsiteX4" fmla="*/ 531 w 98901"/>
              <a:gd name="connsiteY4" fmla="*/ 14882 h 60694"/>
              <a:gd name="connsiteX5" fmla="*/ 33886 w 98901"/>
              <a:gd name="connsiteY5" fmla="*/ 60326 h 60694"/>
              <a:gd name="connsiteX6" fmla="*/ 55406 w 98901"/>
              <a:gd name="connsiteY6" fmla="*/ 60694 h 60694"/>
              <a:gd name="connsiteX7" fmla="*/ 76824 w 98901"/>
              <a:gd name="connsiteY7" fmla="*/ 59777 h 60694"/>
              <a:gd name="connsiteX8" fmla="*/ 98089 w 98901"/>
              <a:gd name="connsiteY8" fmla="*/ 12525 h 60694"/>
              <a:gd name="connsiteX9" fmla="*/ 75588 w 98901"/>
              <a:gd name="connsiteY9" fmla="*/ 0 h 60694"/>
              <a:gd name="connsiteX0" fmla="*/ 61689 w 85002"/>
              <a:gd name="connsiteY0" fmla="*/ 0 h 64192"/>
              <a:gd name="connsiteX1" fmla="*/ 25414 w 85002"/>
              <a:gd name="connsiteY1" fmla="*/ 11411 h 64192"/>
              <a:gd name="connsiteX2" fmla="*/ 16509 w 85002"/>
              <a:gd name="connsiteY2" fmla="*/ 14107 h 64192"/>
              <a:gd name="connsiteX3" fmla="*/ 20 w 85002"/>
              <a:gd name="connsiteY3" fmla="*/ 9814 h 64192"/>
              <a:gd name="connsiteX4" fmla="*/ 19987 w 85002"/>
              <a:gd name="connsiteY4" fmla="*/ 60326 h 64192"/>
              <a:gd name="connsiteX5" fmla="*/ 41507 w 85002"/>
              <a:gd name="connsiteY5" fmla="*/ 60694 h 64192"/>
              <a:gd name="connsiteX6" fmla="*/ 62925 w 85002"/>
              <a:gd name="connsiteY6" fmla="*/ 59777 h 64192"/>
              <a:gd name="connsiteX7" fmla="*/ 84190 w 85002"/>
              <a:gd name="connsiteY7" fmla="*/ 12525 h 64192"/>
              <a:gd name="connsiteX8" fmla="*/ 61689 w 85002"/>
              <a:gd name="connsiteY8" fmla="*/ 0 h 64192"/>
              <a:gd name="connsiteX0" fmla="*/ 65118 w 88431"/>
              <a:gd name="connsiteY0" fmla="*/ 0 h 61033"/>
              <a:gd name="connsiteX1" fmla="*/ 28843 w 88431"/>
              <a:gd name="connsiteY1" fmla="*/ 11411 h 61033"/>
              <a:gd name="connsiteX2" fmla="*/ 19938 w 88431"/>
              <a:gd name="connsiteY2" fmla="*/ 14107 h 61033"/>
              <a:gd name="connsiteX3" fmla="*/ 3449 w 88431"/>
              <a:gd name="connsiteY3" fmla="*/ 9814 h 61033"/>
              <a:gd name="connsiteX4" fmla="*/ 3933 w 88431"/>
              <a:gd name="connsiteY4" fmla="*/ 54362 h 61033"/>
              <a:gd name="connsiteX5" fmla="*/ 44936 w 88431"/>
              <a:gd name="connsiteY5" fmla="*/ 60694 h 61033"/>
              <a:gd name="connsiteX6" fmla="*/ 66354 w 88431"/>
              <a:gd name="connsiteY6" fmla="*/ 59777 h 61033"/>
              <a:gd name="connsiteX7" fmla="*/ 87619 w 88431"/>
              <a:gd name="connsiteY7" fmla="*/ 12525 h 61033"/>
              <a:gd name="connsiteX8" fmla="*/ 65118 w 88431"/>
              <a:gd name="connsiteY8" fmla="*/ 0 h 61033"/>
              <a:gd name="connsiteX0" fmla="*/ 65210 w 88523"/>
              <a:gd name="connsiteY0" fmla="*/ 0 h 59850"/>
              <a:gd name="connsiteX1" fmla="*/ 28935 w 88523"/>
              <a:gd name="connsiteY1" fmla="*/ 11411 h 59850"/>
              <a:gd name="connsiteX2" fmla="*/ 20030 w 88523"/>
              <a:gd name="connsiteY2" fmla="*/ 14107 h 59850"/>
              <a:gd name="connsiteX3" fmla="*/ 3541 w 88523"/>
              <a:gd name="connsiteY3" fmla="*/ 9814 h 59850"/>
              <a:gd name="connsiteX4" fmla="*/ 4025 w 88523"/>
              <a:gd name="connsiteY4" fmla="*/ 54362 h 59850"/>
              <a:gd name="connsiteX5" fmla="*/ 46327 w 88523"/>
              <a:gd name="connsiteY5" fmla="*/ 54900 h 59850"/>
              <a:gd name="connsiteX6" fmla="*/ 66446 w 88523"/>
              <a:gd name="connsiteY6" fmla="*/ 59777 h 59850"/>
              <a:gd name="connsiteX7" fmla="*/ 87711 w 88523"/>
              <a:gd name="connsiteY7" fmla="*/ 12525 h 59850"/>
              <a:gd name="connsiteX8" fmla="*/ 65210 w 88523"/>
              <a:gd name="connsiteY8" fmla="*/ 0 h 59850"/>
              <a:gd name="connsiteX0" fmla="*/ 65210 w 88798"/>
              <a:gd name="connsiteY0" fmla="*/ 0 h 57814"/>
              <a:gd name="connsiteX1" fmla="*/ 28935 w 88798"/>
              <a:gd name="connsiteY1" fmla="*/ 11411 h 57814"/>
              <a:gd name="connsiteX2" fmla="*/ 20030 w 88798"/>
              <a:gd name="connsiteY2" fmla="*/ 14107 h 57814"/>
              <a:gd name="connsiteX3" fmla="*/ 3541 w 88798"/>
              <a:gd name="connsiteY3" fmla="*/ 9814 h 57814"/>
              <a:gd name="connsiteX4" fmla="*/ 4025 w 88798"/>
              <a:gd name="connsiteY4" fmla="*/ 54362 h 57814"/>
              <a:gd name="connsiteX5" fmla="*/ 46327 w 88798"/>
              <a:gd name="connsiteY5" fmla="*/ 54900 h 57814"/>
              <a:gd name="connsiteX6" fmla="*/ 71270 w 88798"/>
              <a:gd name="connsiteY6" fmla="*/ 55176 h 57814"/>
              <a:gd name="connsiteX7" fmla="*/ 87711 w 88798"/>
              <a:gd name="connsiteY7" fmla="*/ 12525 h 57814"/>
              <a:gd name="connsiteX8" fmla="*/ 65210 w 88798"/>
              <a:gd name="connsiteY8" fmla="*/ 0 h 57814"/>
              <a:gd name="connsiteX0" fmla="*/ 65606 w 89194"/>
              <a:gd name="connsiteY0" fmla="*/ 0 h 55456"/>
              <a:gd name="connsiteX1" fmla="*/ 29331 w 89194"/>
              <a:gd name="connsiteY1" fmla="*/ 11411 h 55456"/>
              <a:gd name="connsiteX2" fmla="*/ 20426 w 89194"/>
              <a:gd name="connsiteY2" fmla="*/ 14107 h 55456"/>
              <a:gd name="connsiteX3" fmla="*/ 3937 w 89194"/>
              <a:gd name="connsiteY3" fmla="*/ 9814 h 55456"/>
              <a:gd name="connsiteX4" fmla="*/ 4421 w 89194"/>
              <a:gd name="connsiteY4" fmla="*/ 54362 h 55456"/>
              <a:gd name="connsiteX5" fmla="*/ 46723 w 89194"/>
              <a:gd name="connsiteY5" fmla="*/ 54900 h 55456"/>
              <a:gd name="connsiteX6" fmla="*/ 71666 w 89194"/>
              <a:gd name="connsiteY6" fmla="*/ 55176 h 55456"/>
              <a:gd name="connsiteX7" fmla="*/ 88107 w 89194"/>
              <a:gd name="connsiteY7" fmla="*/ 12525 h 55456"/>
              <a:gd name="connsiteX8" fmla="*/ 65606 w 89194"/>
              <a:gd name="connsiteY8" fmla="*/ 0 h 55456"/>
              <a:gd name="connsiteX0" fmla="*/ 63164 w 86752"/>
              <a:gd name="connsiteY0" fmla="*/ 0 h 55451"/>
              <a:gd name="connsiteX1" fmla="*/ 26889 w 86752"/>
              <a:gd name="connsiteY1" fmla="*/ 11411 h 55451"/>
              <a:gd name="connsiteX2" fmla="*/ 17984 w 86752"/>
              <a:gd name="connsiteY2" fmla="*/ 14107 h 55451"/>
              <a:gd name="connsiteX3" fmla="*/ 1495 w 86752"/>
              <a:gd name="connsiteY3" fmla="*/ 9814 h 55451"/>
              <a:gd name="connsiteX4" fmla="*/ 6247 w 86752"/>
              <a:gd name="connsiteY4" fmla="*/ 54532 h 55451"/>
              <a:gd name="connsiteX5" fmla="*/ 44281 w 86752"/>
              <a:gd name="connsiteY5" fmla="*/ 54900 h 55451"/>
              <a:gd name="connsiteX6" fmla="*/ 69224 w 86752"/>
              <a:gd name="connsiteY6" fmla="*/ 55176 h 55451"/>
              <a:gd name="connsiteX7" fmla="*/ 85665 w 86752"/>
              <a:gd name="connsiteY7" fmla="*/ 12525 h 55451"/>
              <a:gd name="connsiteX8" fmla="*/ 63164 w 86752"/>
              <a:gd name="connsiteY8" fmla="*/ 0 h 55451"/>
              <a:gd name="connsiteX0" fmla="*/ 62384 w 85972"/>
              <a:gd name="connsiteY0" fmla="*/ 0 h 55451"/>
              <a:gd name="connsiteX1" fmla="*/ 26109 w 85972"/>
              <a:gd name="connsiteY1" fmla="*/ 11411 h 55451"/>
              <a:gd name="connsiteX2" fmla="*/ 17204 w 85972"/>
              <a:gd name="connsiteY2" fmla="*/ 14107 h 55451"/>
              <a:gd name="connsiteX3" fmla="*/ 715 w 85972"/>
              <a:gd name="connsiteY3" fmla="*/ 9814 h 55451"/>
              <a:gd name="connsiteX4" fmla="*/ 5467 w 85972"/>
              <a:gd name="connsiteY4" fmla="*/ 54532 h 55451"/>
              <a:gd name="connsiteX5" fmla="*/ 43501 w 85972"/>
              <a:gd name="connsiteY5" fmla="*/ 54900 h 55451"/>
              <a:gd name="connsiteX6" fmla="*/ 68444 w 85972"/>
              <a:gd name="connsiteY6" fmla="*/ 55176 h 55451"/>
              <a:gd name="connsiteX7" fmla="*/ 84885 w 85972"/>
              <a:gd name="connsiteY7" fmla="*/ 12525 h 55451"/>
              <a:gd name="connsiteX8" fmla="*/ 62384 w 85972"/>
              <a:gd name="connsiteY8" fmla="*/ 0 h 55451"/>
              <a:gd name="connsiteX0" fmla="*/ 62384 w 85972"/>
              <a:gd name="connsiteY0" fmla="*/ 1651 h 57102"/>
              <a:gd name="connsiteX1" fmla="*/ 22096 w 85972"/>
              <a:gd name="connsiteY1" fmla="*/ 3923 h 57102"/>
              <a:gd name="connsiteX2" fmla="*/ 17204 w 85972"/>
              <a:gd name="connsiteY2" fmla="*/ 15758 h 57102"/>
              <a:gd name="connsiteX3" fmla="*/ 715 w 85972"/>
              <a:gd name="connsiteY3" fmla="*/ 11465 h 57102"/>
              <a:gd name="connsiteX4" fmla="*/ 5467 w 85972"/>
              <a:gd name="connsiteY4" fmla="*/ 56183 h 57102"/>
              <a:gd name="connsiteX5" fmla="*/ 43501 w 85972"/>
              <a:gd name="connsiteY5" fmla="*/ 56551 h 57102"/>
              <a:gd name="connsiteX6" fmla="*/ 68444 w 85972"/>
              <a:gd name="connsiteY6" fmla="*/ 56827 h 57102"/>
              <a:gd name="connsiteX7" fmla="*/ 84885 w 85972"/>
              <a:gd name="connsiteY7" fmla="*/ 14176 h 57102"/>
              <a:gd name="connsiteX8" fmla="*/ 62384 w 85972"/>
              <a:gd name="connsiteY8" fmla="*/ 1651 h 57102"/>
              <a:gd name="connsiteX0" fmla="*/ 63386 w 86974"/>
              <a:gd name="connsiteY0" fmla="*/ 0 h 55451"/>
              <a:gd name="connsiteX1" fmla="*/ 23098 w 86974"/>
              <a:gd name="connsiteY1" fmla="*/ 2272 h 55451"/>
              <a:gd name="connsiteX2" fmla="*/ 1510 w 86974"/>
              <a:gd name="connsiteY2" fmla="*/ 3396 h 55451"/>
              <a:gd name="connsiteX3" fmla="*/ 1717 w 86974"/>
              <a:gd name="connsiteY3" fmla="*/ 9814 h 55451"/>
              <a:gd name="connsiteX4" fmla="*/ 6469 w 86974"/>
              <a:gd name="connsiteY4" fmla="*/ 54532 h 55451"/>
              <a:gd name="connsiteX5" fmla="*/ 44503 w 86974"/>
              <a:gd name="connsiteY5" fmla="*/ 54900 h 55451"/>
              <a:gd name="connsiteX6" fmla="*/ 69446 w 86974"/>
              <a:gd name="connsiteY6" fmla="*/ 55176 h 55451"/>
              <a:gd name="connsiteX7" fmla="*/ 85887 w 86974"/>
              <a:gd name="connsiteY7" fmla="*/ 12525 h 55451"/>
              <a:gd name="connsiteX8" fmla="*/ 63386 w 86974"/>
              <a:gd name="connsiteY8" fmla="*/ 0 h 55451"/>
              <a:gd name="connsiteX0" fmla="*/ 65634 w 86974"/>
              <a:gd name="connsiteY0" fmla="*/ 3066 h 53309"/>
              <a:gd name="connsiteX1" fmla="*/ 23098 w 86974"/>
              <a:gd name="connsiteY1" fmla="*/ 130 h 53309"/>
              <a:gd name="connsiteX2" fmla="*/ 1510 w 86974"/>
              <a:gd name="connsiteY2" fmla="*/ 1254 h 53309"/>
              <a:gd name="connsiteX3" fmla="*/ 1717 w 86974"/>
              <a:gd name="connsiteY3" fmla="*/ 7672 h 53309"/>
              <a:gd name="connsiteX4" fmla="*/ 6469 w 86974"/>
              <a:gd name="connsiteY4" fmla="*/ 52390 h 53309"/>
              <a:gd name="connsiteX5" fmla="*/ 44503 w 86974"/>
              <a:gd name="connsiteY5" fmla="*/ 52758 h 53309"/>
              <a:gd name="connsiteX6" fmla="*/ 69446 w 86974"/>
              <a:gd name="connsiteY6" fmla="*/ 53034 h 53309"/>
              <a:gd name="connsiteX7" fmla="*/ 85887 w 86974"/>
              <a:gd name="connsiteY7" fmla="*/ 10383 h 53309"/>
              <a:gd name="connsiteX8" fmla="*/ 65634 w 86974"/>
              <a:gd name="connsiteY8" fmla="*/ 3066 h 53309"/>
              <a:gd name="connsiteX0" fmla="*/ 65564 w 86904"/>
              <a:gd name="connsiteY0" fmla="*/ 1969 h 52212"/>
              <a:gd name="connsiteX1" fmla="*/ 22065 w 86904"/>
              <a:gd name="connsiteY1" fmla="*/ 1981 h 52212"/>
              <a:gd name="connsiteX2" fmla="*/ 1440 w 86904"/>
              <a:gd name="connsiteY2" fmla="*/ 157 h 52212"/>
              <a:gd name="connsiteX3" fmla="*/ 1647 w 86904"/>
              <a:gd name="connsiteY3" fmla="*/ 6575 h 52212"/>
              <a:gd name="connsiteX4" fmla="*/ 6399 w 86904"/>
              <a:gd name="connsiteY4" fmla="*/ 51293 h 52212"/>
              <a:gd name="connsiteX5" fmla="*/ 44433 w 86904"/>
              <a:gd name="connsiteY5" fmla="*/ 51661 h 52212"/>
              <a:gd name="connsiteX6" fmla="*/ 69376 w 86904"/>
              <a:gd name="connsiteY6" fmla="*/ 51937 h 52212"/>
              <a:gd name="connsiteX7" fmla="*/ 85817 w 86904"/>
              <a:gd name="connsiteY7" fmla="*/ 9286 h 52212"/>
              <a:gd name="connsiteX8" fmla="*/ 65564 w 86904"/>
              <a:gd name="connsiteY8" fmla="*/ 1969 h 52212"/>
              <a:gd name="connsiteX0" fmla="*/ 66199 w 87539"/>
              <a:gd name="connsiteY0" fmla="*/ 242 h 50485"/>
              <a:gd name="connsiteX1" fmla="*/ 22700 w 87539"/>
              <a:gd name="connsiteY1" fmla="*/ 254 h 50485"/>
              <a:gd name="connsiteX2" fmla="*/ 1272 w 87539"/>
              <a:gd name="connsiteY2" fmla="*/ 3638 h 50485"/>
              <a:gd name="connsiteX3" fmla="*/ 2282 w 87539"/>
              <a:gd name="connsiteY3" fmla="*/ 4848 h 50485"/>
              <a:gd name="connsiteX4" fmla="*/ 7034 w 87539"/>
              <a:gd name="connsiteY4" fmla="*/ 49566 h 50485"/>
              <a:gd name="connsiteX5" fmla="*/ 45068 w 87539"/>
              <a:gd name="connsiteY5" fmla="*/ 49934 h 50485"/>
              <a:gd name="connsiteX6" fmla="*/ 70011 w 87539"/>
              <a:gd name="connsiteY6" fmla="*/ 50210 h 50485"/>
              <a:gd name="connsiteX7" fmla="*/ 86452 w 87539"/>
              <a:gd name="connsiteY7" fmla="*/ 7559 h 50485"/>
              <a:gd name="connsiteX8" fmla="*/ 66199 w 87539"/>
              <a:gd name="connsiteY8" fmla="*/ 242 h 50485"/>
              <a:gd name="connsiteX0" fmla="*/ 71304 w 92644"/>
              <a:gd name="connsiteY0" fmla="*/ 242 h 52353"/>
              <a:gd name="connsiteX1" fmla="*/ 27805 w 92644"/>
              <a:gd name="connsiteY1" fmla="*/ 254 h 52353"/>
              <a:gd name="connsiteX2" fmla="*/ 6377 w 92644"/>
              <a:gd name="connsiteY2" fmla="*/ 3638 h 52353"/>
              <a:gd name="connsiteX3" fmla="*/ 2 w 92644"/>
              <a:gd name="connsiteY3" fmla="*/ 13299 h 52353"/>
              <a:gd name="connsiteX4" fmla="*/ 12139 w 92644"/>
              <a:gd name="connsiteY4" fmla="*/ 49566 h 52353"/>
              <a:gd name="connsiteX5" fmla="*/ 50173 w 92644"/>
              <a:gd name="connsiteY5" fmla="*/ 49934 h 52353"/>
              <a:gd name="connsiteX6" fmla="*/ 75116 w 92644"/>
              <a:gd name="connsiteY6" fmla="*/ 50210 h 52353"/>
              <a:gd name="connsiteX7" fmla="*/ 91557 w 92644"/>
              <a:gd name="connsiteY7" fmla="*/ 7559 h 52353"/>
              <a:gd name="connsiteX8" fmla="*/ 71304 w 92644"/>
              <a:gd name="connsiteY8" fmla="*/ 242 h 52353"/>
              <a:gd name="connsiteX0" fmla="*/ 71304 w 92644"/>
              <a:gd name="connsiteY0" fmla="*/ 625 h 52736"/>
              <a:gd name="connsiteX1" fmla="*/ 27805 w 92644"/>
              <a:gd name="connsiteY1" fmla="*/ 637 h 52736"/>
              <a:gd name="connsiteX2" fmla="*/ 8143 w 92644"/>
              <a:gd name="connsiteY2" fmla="*/ 1073 h 52736"/>
              <a:gd name="connsiteX3" fmla="*/ 2 w 92644"/>
              <a:gd name="connsiteY3" fmla="*/ 13682 h 52736"/>
              <a:gd name="connsiteX4" fmla="*/ 12139 w 92644"/>
              <a:gd name="connsiteY4" fmla="*/ 49949 h 52736"/>
              <a:gd name="connsiteX5" fmla="*/ 50173 w 92644"/>
              <a:gd name="connsiteY5" fmla="*/ 50317 h 52736"/>
              <a:gd name="connsiteX6" fmla="*/ 75116 w 92644"/>
              <a:gd name="connsiteY6" fmla="*/ 50593 h 52736"/>
              <a:gd name="connsiteX7" fmla="*/ 91557 w 92644"/>
              <a:gd name="connsiteY7" fmla="*/ 7942 h 52736"/>
              <a:gd name="connsiteX8" fmla="*/ 71304 w 92644"/>
              <a:gd name="connsiteY8" fmla="*/ 625 h 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44" h="52736" extrusionOk="0">
                <a:moveTo>
                  <a:pt x="71304" y="625"/>
                </a:moveTo>
                <a:lnTo>
                  <a:pt x="27805" y="637"/>
                </a:lnTo>
                <a:cubicBezTo>
                  <a:pt x="17278" y="712"/>
                  <a:pt x="12777" y="-1101"/>
                  <a:pt x="8143" y="1073"/>
                </a:cubicBezTo>
                <a:cubicBezTo>
                  <a:pt x="3509" y="3247"/>
                  <a:pt x="102" y="6945"/>
                  <a:pt x="2" y="13682"/>
                </a:cubicBezTo>
                <a:cubicBezTo>
                  <a:pt x="-102" y="20697"/>
                  <a:pt x="3777" y="43843"/>
                  <a:pt x="12139" y="49949"/>
                </a:cubicBezTo>
                <a:cubicBezTo>
                  <a:pt x="20501" y="56055"/>
                  <a:pt x="39677" y="50210"/>
                  <a:pt x="50173" y="50317"/>
                </a:cubicBezTo>
                <a:cubicBezTo>
                  <a:pt x="60669" y="50424"/>
                  <a:pt x="70429" y="51306"/>
                  <a:pt x="75116" y="50593"/>
                </a:cubicBezTo>
                <a:cubicBezTo>
                  <a:pt x="86099" y="48922"/>
                  <a:pt x="95999" y="25737"/>
                  <a:pt x="91557" y="7942"/>
                </a:cubicBezTo>
                <a:cubicBezTo>
                  <a:pt x="89383" y="-750"/>
                  <a:pt x="82497" y="625"/>
                  <a:pt x="71304" y="6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841;p32"/>
          <p:cNvSpPr txBox="1">
            <a:spLocks/>
          </p:cNvSpPr>
          <p:nvPr/>
        </p:nvSpPr>
        <p:spPr>
          <a:xfrm>
            <a:off x="6163693" y="4054080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JO" sz="2400" b="1" dirty="0" smtClean="0">
                <a:solidFill>
                  <a:srgbClr val="0053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o2sadam" panose="02000500040000020004" pitchFamily="2" charset="-78"/>
                <a:cs typeface="abo2sadam" panose="02000500040000020004" pitchFamily="2" charset="-78"/>
              </a:rPr>
              <a:t>الوحدة الرابعة</a:t>
            </a:r>
          </a:p>
          <a:p>
            <a:pPr algn="ctr"/>
            <a:r>
              <a:rPr lang="ar-JO" sz="2400" dirty="0" smtClean="0">
                <a:solidFill>
                  <a:srgbClr val="EF6222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الدرس السادس</a:t>
            </a:r>
            <a:endParaRPr lang="ar-JO" sz="2400" dirty="0">
              <a:solidFill>
                <a:srgbClr val="EF6222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48072" y="-237141"/>
            <a:ext cx="2194560" cy="2194560"/>
          </a:xfrm>
          <a:prstGeom prst="ellipse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E6E5E3"/>
              </a:clrFrom>
              <a:clrTo>
                <a:srgbClr val="E6E5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3654" y="1171255"/>
            <a:ext cx="6917346" cy="409407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673349" y="1205637"/>
            <a:ext cx="1191802" cy="10987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Google Shape;843;p32"/>
          <p:cNvSpPr txBox="1">
            <a:spLocks noGrp="1"/>
          </p:cNvSpPr>
          <p:nvPr>
            <p:ph type="ctrTitle"/>
          </p:nvPr>
        </p:nvSpPr>
        <p:spPr>
          <a:xfrm>
            <a:off x="2468713" y="330950"/>
            <a:ext cx="4485193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 smtClean="0">
                <a:solidFill>
                  <a:srgbClr val="FF00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أخلاقيات التعامل مع شبكة الإنترنت</a:t>
            </a:r>
            <a:endParaRPr dirty="0">
              <a:solidFill>
                <a:srgbClr val="FF000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72" y="2175539"/>
            <a:ext cx="454752" cy="378960"/>
          </a:xfrm>
          <a:prstGeom prst="rect">
            <a:avLst/>
          </a:prstGeom>
        </p:spPr>
      </p:pic>
      <p:pic>
        <p:nvPicPr>
          <p:cNvPr id="12" name="Picture 2" descr="Monitoring ethical behavi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17" y="-176202"/>
            <a:ext cx="2078404" cy="20769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183838" y="117708"/>
            <a:ext cx="204735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JO" sz="1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إعداد : هدى النشواتي</a:t>
            </a:r>
            <a:endParaRPr lang="ar-SA" sz="18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919" y="401023"/>
            <a:ext cx="5702425" cy="3920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4633" y="1662817"/>
            <a:ext cx="745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ar-JO" sz="24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058" y="4538555"/>
            <a:ext cx="1152525" cy="5048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05374" y="2066828"/>
            <a:ext cx="745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ar-JO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5374" y="2559518"/>
            <a:ext cx="745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ar-JO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05374" y="3328622"/>
            <a:ext cx="745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ar-JO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05374" y="3825259"/>
            <a:ext cx="745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ar-JO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1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86889" y="665019"/>
            <a:ext cx="3823854" cy="3823854"/>
          </a:xfrm>
          <a:prstGeom prst="ellipse">
            <a:avLst/>
          </a:prstGeom>
          <a:solidFill>
            <a:srgbClr val="FDFFDD"/>
          </a:solidFill>
          <a:ln w="38100">
            <a:solidFill>
              <a:srgbClr val="00206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624776" y="699676"/>
            <a:ext cx="4010849" cy="3469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JO" sz="3000" dirty="0" smtClean="0">
                <a:latin typeface="abo2sadam" panose="02000500040000020004" pitchFamily="2" charset="-78"/>
                <a:cs typeface="+mn-cs"/>
              </a:rPr>
              <a:t>لجعل الإنترنت وسيلة فاعلة وراقية للاتصال وتبادل المعلومات والمعرفة النافعة، يجب الإلتزام بمجموعة من الآداب والأخلاقيات.</a:t>
            </a:r>
            <a:endParaRPr lang="en-US" sz="3000" dirty="0">
              <a:solidFill>
                <a:srgbClr val="0070C0"/>
              </a:solidFill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59" y="699676"/>
            <a:ext cx="3737827" cy="3737827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6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21086" y="-187305"/>
            <a:ext cx="2149433" cy="1947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صورة 1"/>
          <p:cNvPicPr>
            <a:picLocks noChangeAspect="1"/>
          </p:cNvPicPr>
          <p:nvPr/>
        </p:nvPicPr>
        <p:blipFill>
          <a:blip r:embed="rId3">
            <a:clrChange>
              <a:clrFrom>
                <a:srgbClr val="4E4E4E">
                  <a:alpha val="30588"/>
                </a:srgbClr>
              </a:clrFrom>
              <a:clrTo>
                <a:srgbClr val="4E4E4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93" y="-381268"/>
            <a:ext cx="4160322" cy="249779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127174" y="3391893"/>
            <a:ext cx="760021" cy="788355"/>
            <a:chOff x="5153890" y="2572360"/>
            <a:chExt cx="760021" cy="788355"/>
          </a:xfrm>
        </p:grpSpPr>
        <p:sp>
          <p:nvSpPr>
            <p:cNvPr id="46" name="Oval 45"/>
            <p:cNvSpPr/>
            <p:nvPr/>
          </p:nvSpPr>
          <p:spPr>
            <a:xfrm>
              <a:off x="5153890" y="2600694"/>
              <a:ext cx="760021" cy="760021"/>
            </a:xfrm>
            <a:prstGeom prst="ellipse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01391" y="2572360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2</a:t>
              </a:r>
              <a:endParaRPr lang="en-US" sz="4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15793" y="1948126"/>
            <a:ext cx="760021" cy="769441"/>
            <a:chOff x="4738253" y="1880743"/>
            <a:chExt cx="760021" cy="769441"/>
          </a:xfrm>
        </p:grpSpPr>
        <p:sp>
          <p:nvSpPr>
            <p:cNvPr id="4" name="Oval 3"/>
            <p:cNvSpPr/>
            <p:nvPr/>
          </p:nvSpPr>
          <p:spPr>
            <a:xfrm>
              <a:off x="4738253" y="1890163"/>
              <a:ext cx="760021" cy="760021"/>
            </a:xfrm>
            <a:prstGeom prst="ellipse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97136" y="1880743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1</a:t>
              </a:r>
              <a:endParaRPr lang="en-US" sz="44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19443" y="1957546"/>
            <a:ext cx="5331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>
                <a:solidFill>
                  <a:srgbClr val="EB2264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آداب وأخلاقيات التعامل مع شبكة الإنترنت.</a:t>
            </a:r>
            <a:endParaRPr lang="en-US" sz="3200" dirty="0">
              <a:solidFill>
                <a:srgbClr val="EB2264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60315" y="3489850"/>
            <a:ext cx="5790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>
                <a:solidFill>
                  <a:srgbClr val="22B7CB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نصائح وإرشادات عند استخدام شبكة الإنترنت.</a:t>
            </a:r>
            <a:endParaRPr lang="en-US" sz="3200" dirty="0">
              <a:solidFill>
                <a:srgbClr val="22B7CB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2757316" y="-99107"/>
            <a:ext cx="1136591" cy="1186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grpSp>
        <p:nvGrpSpPr>
          <p:cNvPr id="7" name="Group 97"/>
          <p:cNvGrpSpPr/>
          <p:nvPr/>
        </p:nvGrpSpPr>
        <p:grpSpPr>
          <a:xfrm>
            <a:off x="8082884" y="417192"/>
            <a:ext cx="760021" cy="769441"/>
            <a:chOff x="4738253" y="1880743"/>
            <a:chExt cx="760021" cy="769441"/>
          </a:xfrm>
        </p:grpSpPr>
        <p:sp>
          <p:nvSpPr>
            <p:cNvPr id="8" name="Oval 98"/>
            <p:cNvSpPr/>
            <p:nvPr/>
          </p:nvSpPr>
          <p:spPr>
            <a:xfrm>
              <a:off x="4738253" y="1890163"/>
              <a:ext cx="760021" cy="760021"/>
            </a:xfrm>
            <a:prstGeom prst="ellipse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99"/>
            <p:cNvSpPr txBox="1"/>
            <p:nvPr/>
          </p:nvSpPr>
          <p:spPr>
            <a:xfrm>
              <a:off x="4797136" y="1880743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1</a:t>
              </a:r>
              <a:endParaRPr lang="en-US" sz="4400" b="1" dirty="0"/>
            </a:p>
          </p:txBody>
        </p:sp>
      </p:grpSp>
      <p:sp>
        <p:nvSpPr>
          <p:cNvPr id="4" name="Oval 3"/>
          <p:cNvSpPr/>
          <p:nvPr/>
        </p:nvSpPr>
        <p:spPr>
          <a:xfrm>
            <a:off x="486889" y="665019"/>
            <a:ext cx="3823854" cy="3823854"/>
          </a:xfrm>
          <a:prstGeom prst="ellipse">
            <a:avLst/>
          </a:prstGeom>
          <a:solidFill>
            <a:schemeClr val="bg1"/>
          </a:solidFill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843;p32"/>
          <p:cNvSpPr txBox="1">
            <a:spLocks/>
          </p:cNvSpPr>
          <p:nvPr/>
        </p:nvSpPr>
        <p:spPr>
          <a:xfrm>
            <a:off x="3554857" y="585627"/>
            <a:ext cx="4529697" cy="10984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JO" sz="4000" dirty="0">
                <a:solidFill>
                  <a:srgbClr val="EB2264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آداب وأخلاقيات التعامل مع شبكة الإنترنت.</a:t>
            </a:r>
          </a:p>
        </p:txBody>
      </p:sp>
      <p:sp>
        <p:nvSpPr>
          <p:cNvPr id="26" name="Oval 25"/>
          <p:cNvSpPr/>
          <p:nvPr/>
        </p:nvSpPr>
        <p:spPr>
          <a:xfrm>
            <a:off x="392217" y="3666095"/>
            <a:ext cx="1140367" cy="1169298"/>
          </a:xfrm>
          <a:prstGeom prst="ellipse">
            <a:avLst/>
          </a:prstGeom>
          <a:solidFill>
            <a:schemeClr val="bg1"/>
          </a:solidFill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9208" y="1684093"/>
            <a:ext cx="1821700" cy="3503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775" y="1843108"/>
            <a:ext cx="6000750" cy="885825"/>
          </a:xfrm>
          <a:prstGeom prst="rect">
            <a:avLst/>
          </a:prstGeom>
        </p:spPr>
      </p:pic>
      <p:pic>
        <p:nvPicPr>
          <p:cNvPr id="2052" name="Picture 4" descr="Malware Mostly Comes from Legitimate Websites | by CIOReview | CIOReview  magazine | Mediu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582E"/>
              </a:clrFrom>
              <a:clrTo>
                <a:srgbClr val="FF58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98" y="1666984"/>
            <a:ext cx="1681822" cy="11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9779" y="3157090"/>
            <a:ext cx="5880745" cy="1189259"/>
          </a:xfrm>
          <a:prstGeom prst="rect">
            <a:avLst/>
          </a:prstGeom>
        </p:spPr>
      </p:pic>
      <p:pic>
        <p:nvPicPr>
          <p:cNvPr id="2056" name="Picture 8" descr="Online Typing | LinkedIn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5"/>
          <a:stretch/>
        </p:blipFill>
        <p:spPr bwMode="auto">
          <a:xfrm>
            <a:off x="1358634" y="3109929"/>
            <a:ext cx="1905000" cy="136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2715248" y="22824"/>
            <a:ext cx="1136591" cy="1186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grpSp>
        <p:nvGrpSpPr>
          <p:cNvPr id="7" name="Group 97"/>
          <p:cNvGrpSpPr/>
          <p:nvPr/>
        </p:nvGrpSpPr>
        <p:grpSpPr>
          <a:xfrm>
            <a:off x="8633792" y="53387"/>
            <a:ext cx="456621" cy="410213"/>
            <a:chOff x="4738253" y="1880743"/>
            <a:chExt cx="760021" cy="769441"/>
          </a:xfrm>
        </p:grpSpPr>
        <p:sp>
          <p:nvSpPr>
            <p:cNvPr id="8" name="Oval 98"/>
            <p:cNvSpPr/>
            <p:nvPr/>
          </p:nvSpPr>
          <p:spPr>
            <a:xfrm>
              <a:off x="4738253" y="1890163"/>
              <a:ext cx="760021" cy="760021"/>
            </a:xfrm>
            <a:prstGeom prst="ellipse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" name="TextBox 99"/>
            <p:cNvSpPr txBox="1"/>
            <p:nvPr/>
          </p:nvSpPr>
          <p:spPr>
            <a:xfrm>
              <a:off x="4797136" y="1880743"/>
              <a:ext cx="665018" cy="750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000" b="1" dirty="0" smtClean="0"/>
                <a:t>1</a:t>
              </a:r>
              <a:endParaRPr lang="en-US" sz="2000" b="1" dirty="0"/>
            </a:p>
          </p:txBody>
        </p:sp>
      </p:grpSp>
      <p:sp>
        <p:nvSpPr>
          <p:cNvPr id="4" name="Oval 3"/>
          <p:cNvSpPr/>
          <p:nvPr/>
        </p:nvSpPr>
        <p:spPr>
          <a:xfrm>
            <a:off x="486889" y="665019"/>
            <a:ext cx="3823854" cy="3823854"/>
          </a:xfrm>
          <a:prstGeom prst="ellipse">
            <a:avLst/>
          </a:prstGeom>
          <a:solidFill>
            <a:schemeClr val="bg1"/>
          </a:solidFill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843;p32"/>
          <p:cNvSpPr txBox="1">
            <a:spLocks/>
          </p:cNvSpPr>
          <p:nvPr/>
        </p:nvSpPr>
        <p:spPr>
          <a:xfrm>
            <a:off x="3949781" y="-44658"/>
            <a:ext cx="4662310" cy="5856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JO" sz="1800" dirty="0">
                <a:solidFill>
                  <a:srgbClr val="EB2264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آداب وأخلاقيات التعامل مع شبكة الإنترنت.</a:t>
            </a:r>
          </a:p>
        </p:txBody>
      </p:sp>
      <p:sp>
        <p:nvSpPr>
          <p:cNvPr id="26" name="Oval 25"/>
          <p:cNvSpPr/>
          <p:nvPr/>
        </p:nvSpPr>
        <p:spPr>
          <a:xfrm>
            <a:off x="392217" y="3666095"/>
            <a:ext cx="1140367" cy="1169298"/>
          </a:xfrm>
          <a:prstGeom prst="ellipse">
            <a:avLst/>
          </a:prstGeom>
          <a:solidFill>
            <a:schemeClr val="bg1"/>
          </a:solidFill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9208" y="1684093"/>
            <a:ext cx="1821700" cy="3503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459" y="577547"/>
            <a:ext cx="6000750" cy="1638300"/>
          </a:xfrm>
          <a:prstGeom prst="rect">
            <a:avLst/>
          </a:prstGeom>
        </p:spPr>
      </p:pic>
      <p:pic>
        <p:nvPicPr>
          <p:cNvPr id="3074" name="Picture 2" descr="Graphic Designer job description | Totaljob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6692" y="589167"/>
            <a:ext cx="2610618" cy="146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8015" y="2544965"/>
            <a:ext cx="6067425" cy="1685925"/>
          </a:xfrm>
          <a:prstGeom prst="rect">
            <a:avLst/>
          </a:prstGeom>
        </p:spPr>
      </p:pic>
      <p:pic>
        <p:nvPicPr>
          <p:cNvPr id="3076" name="Picture 4" descr="Intellectual Property Rights Vector Images (over 2,200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7256" y="2687013"/>
            <a:ext cx="1323648" cy="13903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2715248" y="22824"/>
            <a:ext cx="1136591" cy="1186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grpSp>
        <p:nvGrpSpPr>
          <p:cNvPr id="7" name="Group 97"/>
          <p:cNvGrpSpPr/>
          <p:nvPr/>
        </p:nvGrpSpPr>
        <p:grpSpPr>
          <a:xfrm>
            <a:off x="8633792" y="53387"/>
            <a:ext cx="456621" cy="410213"/>
            <a:chOff x="4738253" y="1880743"/>
            <a:chExt cx="760021" cy="769441"/>
          </a:xfrm>
        </p:grpSpPr>
        <p:sp>
          <p:nvSpPr>
            <p:cNvPr id="8" name="Oval 98"/>
            <p:cNvSpPr/>
            <p:nvPr/>
          </p:nvSpPr>
          <p:spPr>
            <a:xfrm>
              <a:off x="4738253" y="1890163"/>
              <a:ext cx="760021" cy="760021"/>
            </a:xfrm>
            <a:prstGeom prst="ellipse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" name="TextBox 99"/>
            <p:cNvSpPr txBox="1"/>
            <p:nvPr/>
          </p:nvSpPr>
          <p:spPr>
            <a:xfrm>
              <a:off x="4797136" y="1880743"/>
              <a:ext cx="665018" cy="750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000" b="1" dirty="0" smtClean="0"/>
                <a:t>1</a:t>
              </a:r>
              <a:endParaRPr lang="en-US" sz="2000" b="1" dirty="0"/>
            </a:p>
          </p:txBody>
        </p:sp>
      </p:grpSp>
      <p:sp>
        <p:nvSpPr>
          <p:cNvPr id="4" name="Oval 3"/>
          <p:cNvSpPr/>
          <p:nvPr/>
        </p:nvSpPr>
        <p:spPr>
          <a:xfrm>
            <a:off x="486889" y="665019"/>
            <a:ext cx="3823854" cy="3823854"/>
          </a:xfrm>
          <a:prstGeom prst="ellipse">
            <a:avLst/>
          </a:prstGeom>
          <a:solidFill>
            <a:schemeClr val="bg1"/>
          </a:solidFill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843;p32"/>
          <p:cNvSpPr txBox="1">
            <a:spLocks/>
          </p:cNvSpPr>
          <p:nvPr/>
        </p:nvSpPr>
        <p:spPr>
          <a:xfrm>
            <a:off x="3949781" y="-44658"/>
            <a:ext cx="4662310" cy="5856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JO" sz="1800" dirty="0">
                <a:solidFill>
                  <a:srgbClr val="EB2264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آداب وأخلاقيات التعامل مع شبكة الإنترنت.</a:t>
            </a:r>
          </a:p>
        </p:txBody>
      </p:sp>
      <p:sp>
        <p:nvSpPr>
          <p:cNvPr id="26" name="Oval 25"/>
          <p:cNvSpPr/>
          <p:nvPr/>
        </p:nvSpPr>
        <p:spPr>
          <a:xfrm>
            <a:off x="392217" y="3666095"/>
            <a:ext cx="1140367" cy="1169298"/>
          </a:xfrm>
          <a:prstGeom prst="ellipse">
            <a:avLst/>
          </a:prstGeom>
          <a:solidFill>
            <a:schemeClr val="bg1"/>
          </a:solidFill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9208" y="1684093"/>
            <a:ext cx="1821700" cy="3503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344" y="805757"/>
            <a:ext cx="4695825" cy="600075"/>
          </a:xfrm>
          <a:prstGeom prst="rect">
            <a:avLst/>
          </a:prstGeom>
        </p:spPr>
      </p:pic>
      <p:pic>
        <p:nvPicPr>
          <p:cNvPr id="4098" name="Picture 2" descr="How To Remove IBuddyClient.exe – PC Transformatio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43B3CC"/>
              </a:clrFrom>
              <a:clrTo>
                <a:srgbClr val="43B3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446" y="1209457"/>
            <a:ext cx="3133504" cy="227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0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843;p32"/>
          <p:cNvSpPr txBox="1">
            <a:spLocks/>
          </p:cNvSpPr>
          <p:nvPr/>
        </p:nvSpPr>
        <p:spPr>
          <a:xfrm>
            <a:off x="1419851" y="0"/>
            <a:ext cx="5759042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JO" sz="4000" dirty="0">
                <a:solidFill>
                  <a:srgbClr val="22B7CB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نصائح وإرشادات عند استخدام شبكة الإنترنت.</a:t>
            </a:r>
            <a:endParaRPr lang="en-US" sz="4000" dirty="0">
              <a:solidFill>
                <a:srgbClr val="22B7CB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7236850" y="242439"/>
            <a:ext cx="760021" cy="769441"/>
            <a:chOff x="4738253" y="1885452"/>
            <a:chExt cx="760021" cy="769441"/>
          </a:xfrm>
        </p:grpSpPr>
        <p:sp>
          <p:nvSpPr>
            <p:cNvPr id="99" name="Oval 98"/>
            <p:cNvSpPr/>
            <p:nvPr/>
          </p:nvSpPr>
          <p:spPr>
            <a:xfrm>
              <a:off x="4738253" y="1890163"/>
              <a:ext cx="760021" cy="760021"/>
            </a:xfrm>
            <a:prstGeom prst="ellipse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75299" y="1885452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2</a:t>
              </a:r>
              <a:endParaRPr lang="en-US" sz="44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607" y="1493337"/>
            <a:ext cx="6067425" cy="923925"/>
          </a:xfrm>
          <a:prstGeom prst="rect">
            <a:avLst/>
          </a:prstGeom>
        </p:spPr>
      </p:pic>
      <p:pic>
        <p:nvPicPr>
          <p:cNvPr id="5122" name="Picture 2" descr="Produktif Sekaligus Bergembira Selama “Work From Home”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" y="758266"/>
            <a:ext cx="2700641" cy="180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2232" y="2711586"/>
            <a:ext cx="6019800" cy="1457325"/>
          </a:xfrm>
          <a:prstGeom prst="rect">
            <a:avLst/>
          </a:prstGeom>
        </p:spPr>
      </p:pic>
      <p:pic>
        <p:nvPicPr>
          <p:cNvPr id="5124" name="Picture 4" descr="People from internet community Royalty Free Vector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2490" r="10110" b="12031"/>
          <a:stretch/>
        </p:blipFill>
        <p:spPr bwMode="auto">
          <a:xfrm>
            <a:off x="692062" y="2815118"/>
            <a:ext cx="1705376" cy="16356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843;p32"/>
          <p:cNvSpPr txBox="1">
            <a:spLocks/>
          </p:cNvSpPr>
          <p:nvPr/>
        </p:nvSpPr>
        <p:spPr>
          <a:xfrm>
            <a:off x="3637611" y="-77999"/>
            <a:ext cx="3901437" cy="9965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JO" sz="1800" dirty="0">
                <a:solidFill>
                  <a:srgbClr val="22B7CB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نصائح وإرشادات عند استخدام شبكة الإنترنت.</a:t>
            </a:r>
            <a:endParaRPr lang="en-US" sz="1800" dirty="0">
              <a:solidFill>
                <a:srgbClr val="22B7CB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7571486" y="242440"/>
            <a:ext cx="425385" cy="427392"/>
            <a:chOff x="4738253" y="1885452"/>
            <a:chExt cx="760021" cy="764732"/>
          </a:xfrm>
        </p:grpSpPr>
        <p:sp>
          <p:nvSpPr>
            <p:cNvPr id="99" name="Oval 98"/>
            <p:cNvSpPr/>
            <p:nvPr/>
          </p:nvSpPr>
          <p:spPr>
            <a:xfrm>
              <a:off x="4738253" y="1890163"/>
              <a:ext cx="760021" cy="760021"/>
            </a:xfrm>
            <a:prstGeom prst="ellipse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75300" y="1885452"/>
              <a:ext cx="665019" cy="715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000" b="1" dirty="0" smtClean="0"/>
                <a:t>2</a:t>
              </a:r>
              <a:endParaRPr lang="en-US" sz="2000" b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2608" y="1151292"/>
            <a:ext cx="5962650" cy="904875"/>
          </a:xfrm>
          <a:prstGeom prst="rect">
            <a:avLst/>
          </a:prstGeom>
        </p:spPr>
      </p:pic>
      <p:pic>
        <p:nvPicPr>
          <p:cNvPr id="6146" name="Picture 2" descr="Bulk Email Services: Spread Your Marketing Message in 2020 | Enginemail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4E9ED"/>
              </a:clrFrom>
              <a:clrTo>
                <a:srgbClr val="E4E9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61" y="669832"/>
            <a:ext cx="2916398" cy="145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5458" y="2266678"/>
            <a:ext cx="6019800" cy="1333500"/>
          </a:xfrm>
          <a:prstGeom prst="rect">
            <a:avLst/>
          </a:prstGeom>
        </p:spPr>
      </p:pic>
      <p:pic>
        <p:nvPicPr>
          <p:cNvPr id="6148" name="Picture 4" descr="What Is an Email Virus and How Can Healthcare Businesses Can Protect  Themselves? – Paubox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B307"/>
              </a:clrFrom>
              <a:clrTo>
                <a:srgbClr val="FBB30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3" y="2266678"/>
            <a:ext cx="1705511" cy="12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2898" y="3738825"/>
            <a:ext cx="4048125" cy="523875"/>
          </a:xfrm>
          <a:prstGeom prst="rect">
            <a:avLst/>
          </a:prstGeom>
        </p:spPr>
      </p:pic>
      <p:pic>
        <p:nvPicPr>
          <p:cNvPr id="6150" name="Picture 6" descr="8 Steps to Conquer Digital Addiction in Kids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62" y="3600178"/>
            <a:ext cx="2249524" cy="14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9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843;p32"/>
          <p:cNvSpPr txBox="1">
            <a:spLocks/>
          </p:cNvSpPr>
          <p:nvPr/>
        </p:nvSpPr>
        <p:spPr>
          <a:xfrm>
            <a:off x="3637611" y="-77999"/>
            <a:ext cx="3901437" cy="9965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JO" sz="1800" dirty="0">
                <a:solidFill>
                  <a:srgbClr val="22B7CB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نصائح وإرشادات عند استخدام شبكة الإنترنت.</a:t>
            </a:r>
            <a:endParaRPr lang="en-US" sz="1800" dirty="0">
              <a:solidFill>
                <a:srgbClr val="22B7CB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7571486" y="242440"/>
            <a:ext cx="425385" cy="427392"/>
            <a:chOff x="4738253" y="1885452"/>
            <a:chExt cx="760021" cy="764732"/>
          </a:xfrm>
        </p:grpSpPr>
        <p:sp>
          <p:nvSpPr>
            <p:cNvPr id="99" name="Oval 98"/>
            <p:cNvSpPr/>
            <p:nvPr/>
          </p:nvSpPr>
          <p:spPr>
            <a:xfrm>
              <a:off x="4738253" y="1890163"/>
              <a:ext cx="760021" cy="760021"/>
            </a:xfrm>
            <a:prstGeom prst="ellipse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75300" y="1885452"/>
              <a:ext cx="665019" cy="715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000" b="1" dirty="0" smtClean="0"/>
                <a:t>2</a:t>
              </a:r>
              <a:endParaRPr lang="en-US" sz="20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164" y="918594"/>
            <a:ext cx="5981700" cy="981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1164" y="2251173"/>
            <a:ext cx="5981700" cy="971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660" y="669832"/>
            <a:ext cx="1447800" cy="3276600"/>
          </a:xfrm>
          <a:prstGeom prst="rect">
            <a:avLst/>
          </a:prstGeom>
        </p:spPr>
      </p:pic>
      <p:pic>
        <p:nvPicPr>
          <p:cNvPr id="7170" name="Picture 2" descr="Vox: How to erase your personal information from the internet (it's not  impossible!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64" y="3222723"/>
            <a:ext cx="2362064" cy="1346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nternet Friends Stock Illustrations – 18,046 Internet Friends Stock  Illustrations, Vectors &amp; Clipart - Dreamstim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74" y="3083677"/>
            <a:ext cx="2237333" cy="187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1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104</Words>
  <Application>Microsoft Office PowerPoint</Application>
  <PresentationFormat>عرض على الشاشة (9:16)‏</PresentationFormat>
  <Paragraphs>30</Paragraphs>
  <Slides>10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Arial</vt:lpstr>
      <vt:lpstr>Varela Round</vt:lpstr>
      <vt:lpstr>Nixie One</vt:lpstr>
      <vt:lpstr>abo2sadam</vt:lpstr>
      <vt:lpstr>Wingdings</vt:lpstr>
      <vt:lpstr>Puck template</vt:lpstr>
      <vt:lpstr>أخلاقيات التعامل مع شبكة الإنترنت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KMS</dc:creator>
  <cp:lastModifiedBy>Adin</cp:lastModifiedBy>
  <cp:revision>92</cp:revision>
  <dcterms:modified xsi:type="dcterms:W3CDTF">2022-02-01T09:51:10Z</dcterms:modified>
</cp:coreProperties>
</file>