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65" r:id="rId3"/>
    <p:sldId id="257" r:id="rId4"/>
    <p:sldId id="258" r:id="rId5"/>
    <p:sldId id="259" r:id="rId6"/>
    <p:sldId id="262" r:id="rId7"/>
    <p:sldId id="275" r:id="rId8"/>
    <p:sldId id="288" r:id="rId9"/>
    <p:sldId id="287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60" r:id="rId20"/>
  </p:sldIdLst>
  <p:sldSz cx="9144000" cy="5143500" type="screen16x9"/>
  <p:notesSz cx="6858000" cy="9144000"/>
  <p:embeddedFontLst>
    <p:embeddedFont>
      <p:font typeface="abo2sadam" pitchFamily="2" charset="-78"/>
      <p:regular r:id="rId22"/>
    </p:embeddedFont>
    <p:embeddedFont>
      <p:font typeface="Nixie One" charset="0"/>
      <p:regular r:id="rId23"/>
    </p:embeddedFont>
    <p:embeddedFont>
      <p:font typeface="Varela Round" charset="-79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B2264"/>
    <a:srgbClr val="CB490F"/>
    <a:srgbClr val="EF6222"/>
    <a:srgbClr val="431B09"/>
    <a:srgbClr val="FF0066"/>
    <a:srgbClr val="F14657"/>
    <a:srgbClr val="008000"/>
    <a:srgbClr val="F9C42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671AF8E-7E1D-4DBC-A0A9-57960C06920E}">
  <a:tblStyle styleId="{3671AF8E-7E1D-4DBC-A0A9-57960C0692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46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04223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1465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4322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288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2479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870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4431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0335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3215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3337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12654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5807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0634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5135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6351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7089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856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9633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2465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459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8334450" y="4139625"/>
            <a:ext cx="424800" cy="42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4308288" y="-1078650"/>
            <a:ext cx="2347200" cy="234720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4047750" y="805125"/>
            <a:ext cx="1048500" cy="10485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1880850" y="1920300"/>
            <a:ext cx="5382300" cy="20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◎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96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29225" y="2988350"/>
            <a:ext cx="802800" cy="803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-442225" y="3999900"/>
            <a:ext cx="1695900" cy="169590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1334025" y="-231725"/>
            <a:ext cx="1666800" cy="166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550525" y="710300"/>
            <a:ext cx="481500" cy="48180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1032025" y="37914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1217050" y="1311325"/>
            <a:ext cx="304800" cy="304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7744475" y="1473300"/>
            <a:ext cx="1048500" cy="1048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8050675" y="2042175"/>
            <a:ext cx="1520100" cy="152010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7969775" y="3713850"/>
            <a:ext cx="597900" cy="59820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8608775" y="1192100"/>
            <a:ext cx="184200" cy="184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1246225" y="4177700"/>
            <a:ext cx="6651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56" name="Google Shape;156;p10"/>
          <p:cNvSpPr/>
          <p:nvPr/>
        </p:nvSpPr>
        <p:spPr>
          <a:xfrm rot="10800000">
            <a:off x="8705950" y="3777263"/>
            <a:ext cx="617400" cy="6174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"/>
          <p:cNvSpPr/>
          <p:nvPr/>
        </p:nvSpPr>
        <p:spPr>
          <a:xfrm rot="10800000">
            <a:off x="608750" y="841361"/>
            <a:ext cx="515400" cy="5154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"/>
          <p:cNvSpPr/>
          <p:nvPr/>
        </p:nvSpPr>
        <p:spPr>
          <a:xfrm rot="10800000">
            <a:off x="8195021" y="4553300"/>
            <a:ext cx="831600" cy="83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0"/>
          <p:cNvSpPr/>
          <p:nvPr/>
        </p:nvSpPr>
        <p:spPr>
          <a:xfrm rot="10800000">
            <a:off x="8458384" y="4183763"/>
            <a:ext cx="210900" cy="2109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153147" y="-444547"/>
            <a:ext cx="1128300" cy="11283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0"/>
          <p:cNvSpPr/>
          <p:nvPr/>
        </p:nvSpPr>
        <p:spPr>
          <a:xfrm rot="10800000">
            <a:off x="8012016" y="133391"/>
            <a:ext cx="434700" cy="4347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0"/>
          <p:cNvSpPr/>
          <p:nvPr/>
        </p:nvSpPr>
        <p:spPr>
          <a:xfrm rot="10800000">
            <a:off x="-73577" y="841500"/>
            <a:ext cx="330900" cy="3309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"/>
          <p:cNvSpPr/>
          <p:nvPr/>
        </p:nvSpPr>
        <p:spPr>
          <a:xfrm rot="10800000">
            <a:off x="8512150" y="133404"/>
            <a:ext cx="811200" cy="8112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"/>
          <p:cNvSpPr/>
          <p:nvPr/>
        </p:nvSpPr>
        <p:spPr>
          <a:xfrm rot="10800000">
            <a:off x="117998" y="-173402"/>
            <a:ext cx="586200" cy="586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"/>
          <p:cNvSpPr/>
          <p:nvPr/>
        </p:nvSpPr>
        <p:spPr>
          <a:xfrm rot="10800000">
            <a:off x="748825" y="4695050"/>
            <a:ext cx="345000" cy="345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"/>
          <p:cNvSpPr/>
          <p:nvPr/>
        </p:nvSpPr>
        <p:spPr>
          <a:xfrm rot="10800000">
            <a:off x="-107786" y="4259033"/>
            <a:ext cx="663000" cy="6630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"/>
          <p:cNvSpPr/>
          <p:nvPr/>
        </p:nvSpPr>
        <p:spPr>
          <a:xfrm rot="10800000">
            <a:off x="-316662" y="3443534"/>
            <a:ext cx="506100" cy="506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0"/>
          <p:cNvSpPr/>
          <p:nvPr/>
        </p:nvSpPr>
        <p:spPr>
          <a:xfrm rot="10800000">
            <a:off x="-226170" y="4140650"/>
            <a:ext cx="899400" cy="899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"/>
          <p:cNvSpPr/>
          <p:nvPr/>
        </p:nvSpPr>
        <p:spPr>
          <a:xfrm rot="10800000">
            <a:off x="8700641" y="1100250"/>
            <a:ext cx="333300" cy="3333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6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952758" y="1758144"/>
            <a:ext cx="7850177" cy="3558504"/>
            <a:chOff x="-2691489" y="1642125"/>
            <a:chExt cx="7850177" cy="3558504"/>
          </a:xfrm>
        </p:grpSpPr>
        <p:grpSp>
          <p:nvGrpSpPr>
            <p:cNvPr id="13" name="Google Shape;367;p39"/>
            <p:cNvGrpSpPr/>
            <p:nvPr/>
          </p:nvGrpSpPr>
          <p:grpSpPr>
            <a:xfrm>
              <a:off x="-2691489" y="1642125"/>
              <a:ext cx="7850177" cy="3558504"/>
              <a:chOff x="-362412" y="991748"/>
              <a:chExt cx="3664712" cy="1661222"/>
            </a:xfrm>
          </p:grpSpPr>
          <p:sp>
            <p:nvSpPr>
              <p:cNvPr id="44" name="Google Shape;368;p39"/>
              <p:cNvSpPr/>
              <p:nvPr/>
            </p:nvSpPr>
            <p:spPr>
              <a:xfrm>
                <a:off x="-362412" y="991748"/>
                <a:ext cx="3174290" cy="1661222"/>
              </a:xfrm>
              <a:custGeom>
                <a:avLst/>
                <a:gdLst/>
                <a:ahLst/>
                <a:cxnLst/>
                <a:rect l="l" t="t" r="r" b="b"/>
                <a:pathLst>
                  <a:path w="115977" h="60695" extrusionOk="0">
                    <a:moveTo>
                      <a:pt x="89033" y="0"/>
                    </a:moveTo>
                    <a:cubicBezTo>
                      <a:pt x="77322" y="0"/>
                      <a:pt x="63358" y="4196"/>
                      <a:pt x="52758" y="11411"/>
                    </a:cubicBezTo>
                    <a:cubicBezTo>
                      <a:pt x="49819" y="13409"/>
                      <a:pt x="46835" y="14107"/>
                      <a:pt x="43853" y="14107"/>
                    </a:cubicBezTo>
                    <a:cubicBezTo>
                      <a:pt x="36912" y="14107"/>
                      <a:pt x="29980" y="10325"/>
                      <a:pt x="23653" y="10325"/>
                    </a:cubicBezTo>
                    <a:cubicBezTo>
                      <a:pt x="20217" y="10325"/>
                      <a:pt x="16959" y="11440"/>
                      <a:pt x="13976" y="14882"/>
                    </a:cubicBezTo>
                    <a:cubicBezTo>
                      <a:pt x="1" y="31013"/>
                      <a:pt x="21066" y="58805"/>
                      <a:pt x="47331" y="60326"/>
                    </a:cubicBezTo>
                    <a:cubicBezTo>
                      <a:pt x="47331" y="60326"/>
                      <a:pt x="57825" y="60694"/>
                      <a:pt x="68851" y="60694"/>
                    </a:cubicBezTo>
                    <a:cubicBezTo>
                      <a:pt x="77069" y="60694"/>
                      <a:pt x="85582" y="60490"/>
                      <a:pt x="90269" y="59777"/>
                    </a:cubicBezTo>
                    <a:cubicBezTo>
                      <a:pt x="101252" y="58106"/>
                      <a:pt x="115976" y="30320"/>
                      <a:pt x="111534" y="12525"/>
                    </a:cubicBezTo>
                    <a:cubicBezTo>
                      <a:pt x="109360" y="3833"/>
                      <a:pt x="100226" y="0"/>
                      <a:pt x="89033" y="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69;p39"/>
              <p:cNvSpPr/>
              <p:nvPr/>
            </p:nvSpPr>
            <p:spPr>
              <a:xfrm>
                <a:off x="943775" y="1388200"/>
                <a:ext cx="817700" cy="805275"/>
              </a:xfrm>
              <a:custGeom>
                <a:avLst/>
                <a:gdLst/>
                <a:ahLst/>
                <a:cxnLst/>
                <a:rect l="l" t="t" r="r" b="b"/>
                <a:pathLst>
                  <a:path w="32708" h="32211" extrusionOk="0">
                    <a:moveTo>
                      <a:pt x="25311" y="0"/>
                    </a:moveTo>
                    <a:cubicBezTo>
                      <a:pt x="22928" y="0"/>
                      <a:pt x="20357" y="1355"/>
                      <a:pt x="19154" y="5101"/>
                    </a:cubicBezTo>
                    <a:cubicBezTo>
                      <a:pt x="16697" y="12749"/>
                      <a:pt x="14441" y="13641"/>
                      <a:pt x="7343" y="16726"/>
                    </a:cubicBezTo>
                    <a:cubicBezTo>
                      <a:pt x="1" y="19916"/>
                      <a:pt x="1217" y="32210"/>
                      <a:pt x="10318" y="32210"/>
                    </a:cubicBezTo>
                    <a:cubicBezTo>
                      <a:pt x="10467" y="32210"/>
                      <a:pt x="10617" y="32207"/>
                      <a:pt x="10770" y="32200"/>
                    </a:cubicBezTo>
                    <a:cubicBezTo>
                      <a:pt x="20296" y="31779"/>
                      <a:pt x="20968" y="21960"/>
                      <a:pt x="20968" y="21960"/>
                    </a:cubicBezTo>
                    <a:cubicBezTo>
                      <a:pt x="20968" y="21960"/>
                      <a:pt x="21712" y="22035"/>
                      <a:pt x="22795" y="22035"/>
                    </a:cubicBezTo>
                    <a:cubicBezTo>
                      <a:pt x="24991" y="22035"/>
                      <a:pt x="28582" y="21728"/>
                      <a:pt x="30208" y="19868"/>
                    </a:cubicBezTo>
                    <a:cubicBezTo>
                      <a:pt x="32636" y="17097"/>
                      <a:pt x="32707" y="13477"/>
                      <a:pt x="32429" y="6815"/>
                    </a:cubicBezTo>
                    <a:cubicBezTo>
                      <a:pt x="32429" y="6815"/>
                      <a:pt x="31743" y="5286"/>
                      <a:pt x="30065" y="2366"/>
                    </a:cubicBezTo>
                    <a:cubicBezTo>
                      <a:pt x="29290" y="1012"/>
                      <a:pt x="27371" y="0"/>
                      <a:pt x="25311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70;p39"/>
              <p:cNvSpPr/>
              <p:nvPr/>
            </p:nvSpPr>
            <p:spPr>
              <a:xfrm>
                <a:off x="1676300" y="2381975"/>
                <a:ext cx="378850" cy="102950"/>
              </a:xfrm>
              <a:custGeom>
                <a:avLst/>
                <a:gdLst/>
                <a:ahLst/>
                <a:cxnLst/>
                <a:rect l="l" t="t" r="r" b="b"/>
                <a:pathLst>
                  <a:path w="15154" h="4118" extrusionOk="0">
                    <a:moveTo>
                      <a:pt x="10212" y="1"/>
                    </a:moveTo>
                    <a:cubicBezTo>
                      <a:pt x="9216" y="1"/>
                      <a:pt x="4940" y="1893"/>
                      <a:pt x="4727" y="1932"/>
                    </a:cubicBezTo>
                    <a:cubicBezTo>
                      <a:pt x="4720" y="1934"/>
                      <a:pt x="4708" y="1935"/>
                      <a:pt x="4693" y="1935"/>
                    </a:cubicBezTo>
                    <a:cubicBezTo>
                      <a:pt x="4215" y="1935"/>
                      <a:pt x="0" y="1104"/>
                      <a:pt x="0" y="1104"/>
                    </a:cubicBezTo>
                    <a:lnTo>
                      <a:pt x="0" y="1104"/>
                    </a:lnTo>
                    <a:lnTo>
                      <a:pt x="236" y="3796"/>
                    </a:lnTo>
                    <a:cubicBezTo>
                      <a:pt x="236" y="3796"/>
                      <a:pt x="3799" y="4118"/>
                      <a:pt x="4263" y="4118"/>
                    </a:cubicBezTo>
                    <a:cubicBezTo>
                      <a:pt x="4727" y="4118"/>
                      <a:pt x="12411" y="2361"/>
                      <a:pt x="12411" y="2175"/>
                    </a:cubicBezTo>
                    <a:cubicBezTo>
                      <a:pt x="12411" y="1990"/>
                      <a:pt x="9547" y="1525"/>
                      <a:pt x="9869" y="1290"/>
                    </a:cubicBezTo>
                    <a:cubicBezTo>
                      <a:pt x="9897" y="1270"/>
                      <a:pt x="9944" y="1261"/>
                      <a:pt x="10007" y="1261"/>
                    </a:cubicBezTo>
                    <a:cubicBezTo>
                      <a:pt x="10676" y="1261"/>
                      <a:pt x="13148" y="2268"/>
                      <a:pt x="13618" y="2268"/>
                    </a:cubicBezTo>
                    <a:cubicBezTo>
                      <a:pt x="14125" y="2268"/>
                      <a:pt x="15153" y="2168"/>
                      <a:pt x="14496" y="1890"/>
                    </a:cubicBezTo>
                    <a:cubicBezTo>
                      <a:pt x="13846" y="1604"/>
                      <a:pt x="10883" y="354"/>
                      <a:pt x="10376" y="33"/>
                    </a:cubicBezTo>
                    <a:cubicBezTo>
                      <a:pt x="10341" y="11"/>
                      <a:pt x="10285" y="1"/>
                      <a:pt x="10212" y="1"/>
                    </a:cubicBezTo>
                    <a:close/>
                  </a:path>
                </a:pathLst>
              </a:custGeom>
              <a:solidFill>
                <a:srgbClr val="FFEE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72;p39"/>
              <p:cNvSpPr/>
              <p:nvPr/>
            </p:nvSpPr>
            <p:spPr>
              <a:xfrm>
                <a:off x="1240325" y="1738300"/>
                <a:ext cx="517575" cy="805750"/>
              </a:xfrm>
              <a:custGeom>
                <a:avLst/>
                <a:gdLst/>
                <a:ahLst/>
                <a:cxnLst/>
                <a:rect l="l" t="t" r="r" b="b"/>
                <a:pathLst>
                  <a:path w="20703" h="32230" extrusionOk="0">
                    <a:moveTo>
                      <a:pt x="10633" y="1"/>
                    </a:moveTo>
                    <a:cubicBezTo>
                      <a:pt x="9902" y="1"/>
                      <a:pt x="9655" y="594"/>
                      <a:pt x="9655" y="594"/>
                    </a:cubicBezTo>
                    <a:cubicBezTo>
                      <a:pt x="9655" y="594"/>
                      <a:pt x="5000" y="3715"/>
                      <a:pt x="2500" y="5250"/>
                    </a:cubicBezTo>
                    <a:cubicBezTo>
                      <a:pt x="1" y="6778"/>
                      <a:pt x="3400" y="23245"/>
                      <a:pt x="4243" y="29358"/>
                    </a:cubicBezTo>
                    <a:cubicBezTo>
                      <a:pt x="4537" y="31529"/>
                      <a:pt x="6547" y="32230"/>
                      <a:pt x="9019" y="32230"/>
                    </a:cubicBezTo>
                    <a:cubicBezTo>
                      <a:pt x="13513" y="32230"/>
                      <a:pt x="19531" y="29915"/>
                      <a:pt x="19531" y="29915"/>
                    </a:cubicBezTo>
                    <a:cubicBezTo>
                      <a:pt x="19531" y="29915"/>
                      <a:pt x="18560" y="24773"/>
                      <a:pt x="19810" y="16504"/>
                    </a:cubicBezTo>
                    <a:cubicBezTo>
                      <a:pt x="20702" y="10577"/>
                      <a:pt x="17425" y="6878"/>
                      <a:pt x="15547" y="4307"/>
                    </a:cubicBezTo>
                    <a:cubicBezTo>
                      <a:pt x="12997" y="808"/>
                      <a:pt x="11485" y="1"/>
                      <a:pt x="10633" y="1"/>
                    </a:cubicBezTo>
                    <a:close/>
                  </a:path>
                </a:pathLst>
              </a:custGeom>
              <a:solidFill>
                <a:srgbClr val="0053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73;p39"/>
              <p:cNvSpPr/>
              <p:nvPr/>
            </p:nvSpPr>
            <p:spPr>
              <a:xfrm>
                <a:off x="1264800" y="1871150"/>
                <a:ext cx="456850" cy="650350"/>
              </a:xfrm>
              <a:custGeom>
                <a:avLst/>
                <a:gdLst/>
                <a:ahLst/>
                <a:cxnLst/>
                <a:rect l="l" t="t" r="r" b="b"/>
                <a:pathLst>
                  <a:path w="18274" h="26014" extrusionOk="0">
                    <a:moveTo>
                      <a:pt x="4099" y="0"/>
                    </a:moveTo>
                    <a:lnTo>
                      <a:pt x="0" y="25565"/>
                    </a:lnTo>
                    <a:cubicBezTo>
                      <a:pt x="0" y="25565"/>
                      <a:pt x="1202" y="26013"/>
                      <a:pt x="3270" y="26013"/>
                    </a:cubicBezTo>
                    <a:cubicBezTo>
                      <a:pt x="4142" y="26013"/>
                      <a:pt x="5166" y="25934"/>
                      <a:pt x="6320" y="25707"/>
                    </a:cubicBezTo>
                    <a:cubicBezTo>
                      <a:pt x="10212" y="24936"/>
                      <a:pt x="18202" y="21116"/>
                      <a:pt x="18202" y="21116"/>
                    </a:cubicBezTo>
                    <a:lnTo>
                      <a:pt x="18274" y="17295"/>
                    </a:lnTo>
                    <a:lnTo>
                      <a:pt x="18274" y="17295"/>
                    </a:lnTo>
                    <a:cubicBezTo>
                      <a:pt x="18274" y="17295"/>
                      <a:pt x="12294" y="18445"/>
                      <a:pt x="9612" y="18445"/>
                    </a:cubicBezTo>
                    <a:cubicBezTo>
                      <a:pt x="8802" y="18445"/>
                      <a:pt x="8293" y="18340"/>
                      <a:pt x="8341" y="18067"/>
                    </a:cubicBezTo>
                    <a:cubicBezTo>
                      <a:pt x="8541" y="16881"/>
                      <a:pt x="8891" y="15632"/>
                      <a:pt x="9940" y="12154"/>
                    </a:cubicBezTo>
                    <a:cubicBezTo>
                      <a:pt x="11261" y="7755"/>
                      <a:pt x="9448" y="6534"/>
                      <a:pt x="4099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74;p39"/>
              <p:cNvSpPr/>
              <p:nvPr/>
            </p:nvSpPr>
            <p:spPr>
              <a:xfrm>
                <a:off x="1117429" y="2483649"/>
                <a:ext cx="1945497" cy="86726"/>
              </a:xfrm>
              <a:custGeom>
                <a:avLst/>
                <a:gdLst/>
                <a:ahLst/>
                <a:cxnLst/>
                <a:rect l="l" t="t" r="r" b="b"/>
                <a:pathLst>
                  <a:path w="64969" h="1665" extrusionOk="0">
                    <a:moveTo>
                      <a:pt x="829" y="1"/>
                    </a:moveTo>
                    <a:cubicBezTo>
                      <a:pt x="379" y="1"/>
                      <a:pt x="1" y="379"/>
                      <a:pt x="1" y="829"/>
                    </a:cubicBezTo>
                    <a:cubicBezTo>
                      <a:pt x="1" y="1286"/>
                      <a:pt x="372" y="1664"/>
                      <a:pt x="829" y="1664"/>
                    </a:cubicBezTo>
                    <a:lnTo>
                      <a:pt x="64133" y="1664"/>
                    </a:lnTo>
                    <a:cubicBezTo>
                      <a:pt x="64590" y="1664"/>
                      <a:pt x="64968" y="1293"/>
                      <a:pt x="64968" y="829"/>
                    </a:cubicBezTo>
                    <a:cubicBezTo>
                      <a:pt x="64968" y="379"/>
                      <a:pt x="64590" y="1"/>
                      <a:pt x="64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75;p39"/>
              <p:cNvSpPr/>
              <p:nvPr/>
            </p:nvSpPr>
            <p:spPr>
              <a:xfrm>
                <a:off x="1464375" y="1588550"/>
                <a:ext cx="155350" cy="323250"/>
              </a:xfrm>
              <a:custGeom>
                <a:avLst/>
                <a:gdLst/>
                <a:ahLst/>
                <a:cxnLst/>
                <a:rect l="l" t="t" r="r" b="b"/>
                <a:pathLst>
                  <a:path w="6214" h="12930" extrusionOk="0">
                    <a:moveTo>
                      <a:pt x="2407" y="0"/>
                    </a:moveTo>
                    <a:lnTo>
                      <a:pt x="1" y="7134"/>
                    </a:lnTo>
                    <a:cubicBezTo>
                      <a:pt x="1" y="7134"/>
                      <a:pt x="2139" y="12930"/>
                      <a:pt x="4185" y="12930"/>
                    </a:cubicBezTo>
                    <a:cubicBezTo>
                      <a:pt x="4413" y="12930"/>
                      <a:pt x="4641" y="12857"/>
                      <a:pt x="4864" y="12697"/>
                    </a:cubicBezTo>
                    <a:cubicBezTo>
                      <a:pt x="5621" y="12147"/>
                      <a:pt x="4585" y="7827"/>
                      <a:pt x="4585" y="7827"/>
                    </a:cubicBezTo>
                    <a:lnTo>
                      <a:pt x="6213" y="2035"/>
                    </a:lnTo>
                    <a:lnTo>
                      <a:pt x="2407" y="0"/>
                    </a:lnTo>
                    <a:close/>
                  </a:path>
                </a:pathLst>
              </a:custGeom>
              <a:solidFill>
                <a:srgbClr val="FFEE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76;p39"/>
              <p:cNvSpPr/>
              <p:nvPr/>
            </p:nvSpPr>
            <p:spPr>
              <a:xfrm>
                <a:off x="1165725" y="1864050"/>
                <a:ext cx="663150" cy="654950"/>
              </a:xfrm>
              <a:custGeom>
                <a:avLst/>
                <a:gdLst/>
                <a:ahLst/>
                <a:cxnLst/>
                <a:rect l="l" t="t" r="r" b="b"/>
                <a:pathLst>
                  <a:path w="26526" h="26198" extrusionOk="0">
                    <a:moveTo>
                      <a:pt x="6757" y="1"/>
                    </a:moveTo>
                    <a:cubicBezTo>
                      <a:pt x="6728" y="1"/>
                      <a:pt x="6699" y="3"/>
                      <a:pt x="6670" y="6"/>
                    </a:cubicBezTo>
                    <a:cubicBezTo>
                      <a:pt x="3342" y="370"/>
                      <a:pt x="3056" y="4869"/>
                      <a:pt x="1528" y="12381"/>
                    </a:cubicBezTo>
                    <a:cubicBezTo>
                      <a:pt x="0" y="19886"/>
                      <a:pt x="457" y="24842"/>
                      <a:pt x="1178" y="25784"/>
                    </a:cubicBezTo>
                    <a:cubicBezTo>
                      <a:pt x="1397" y="26072"/>
                      <a:pt x="1896" y="26198"/>
                      <a:pt x="2607" y="26198"/>
                    </a:cubicBezTo>
                    <a:cubicBezTo>
                      <a:pt x="7535" y="26198"/>
                      <a:pt x="22625" y="20150"/>
                      <a:pt x="24845" y="20150"/>
                    </a:cubicBezTo>
                    <a:cubicBezTo>
                      <a:pt x="24854" y="20150"/>
                      <a:pt x="24863" y="20150"/>
                      <a:pt x="24872" y="20150"/>
                    </a:cubicBezTo>
                    <a:cubicBezTo>
                      <a:pt x="24887" y="20151"/>
                      <a:pt x="24901" y="20151"/>
                      <a:pt x="24915" y="20151"/>
                    </a:cubicBezTo>
                    <a:cubicBezTo>
                      <a:pt x="26525" y="20151"/>
                      <a:pt x="25150" y="17380"/>
                      <a:pt x="25150" y="17379"/>
                    </a:cubicBezTo>
                    <a:lnTo>
                      <a:pt x="25150" y="17379"/>
                    </a:lnTo>
                    <a:lnTo>
                      <a:pt x="6527" y="20222"/>
                    </a:lnTo>
                    <a:cubicBezTo>
                      <a:pt x="6527" y="20222"/>
                      <a:pt x="9169" y="11538"/>
                      <a:pt x="9169" y="7089"/>
                    </a:cubicBezTo>
                    <a:cubicBezTo>
                      <a:pt x="9169" y="2752"/>
                      <a:pt x="7977" y="1"/>
                      <a:pt x="6757" y="1"/>
                    </a:cubicBezTo>
                    <a:close/>
                  </a:path>
                </a:pathLst>
              </a:custGeom>
              <a:solidFill>
                <a:srgbClr val="FFEE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77;p39"/>
              <p:cNvSpPr/>
              <p:nvPr/>
            </p:nvSpPr>
            <p:spPr>
              <a:xfrm>
                <a:off x="1650225" y="2271150"/>
                <a:ext cx="346400" cy="137875"/>
              </a:xfrm>
              <a:custGeom>
                <a:avLst/>
                <a:gdLst/>
                <a:ahLst/>
                <a:cxnLst/>
                <a:rect l="l" t="t" r="r" b="b"/>
                <a:pathLst>
                  <a:path w="13856" h="5515" extrusionOk="0">
                    <a:moveTo>
                      <a:pt x="9468" y="0"/>
                    </a:moveTo>
                    <a:cubicBezTo>
                      <a:pt x="8438" y="0"/>
                      <a:pt x="6203" y="835"/>
                      <a:pt x="4592" y="1238"/>
                    </a:cubicBezTo>
                    <a:lnTo>
                      <a:pt x="0" y="5201"/>
                    </a:lnTo>
                    <a:cubicBezTo>
                      <a:pt x="0" y="5201"/>
                      <a:pt x="3475" y="3988"/>
                      <a:pt x="5352" y="3988"/>
                    </a:cubicBezTo>
                    <a:cubicBezTo>
                      <a:pt x="5531" y="3988"/>
                      <a:pt x="5696" y="3999"/>
                      <a:pt x="5842" y="4023"/>
                    </a:cubicBezTo>
                    <a:cubicBezTo>
                      <a:pt x="7182" y="4242"/>
                      <a:pt x="7670" y="5003"/>
                      <a:pt x="8317" y="5003"/>
                    </a:cubicBezTo>
                    <a:cubicBezTo>
                      <a:pt x="8473" y="5003"/>
                      <a:pt x="8638" y="4958"/>
                      <a:pt x="8827" y="4852"/>
                    </a:cubicBezTo>
                    <a:cubicBezTo>
                      <a:pt x="9798" y="4295"/>
                      <a:pt x="10847" y="3323"/>
                      <a:pt x="10847" y="3323"/>
                    </a:cubicBezTo>
                    <a:cubicBezTo>
                      <a:pt x="10847" y="3323"/>
                      <a:pt x="11540" y="3730"/>
                      <a:pt x="12376" y="4502"/>
                    </a:cubicBezTo>
                    <a:cubicBezTo>
                      <a:pt x="12926" y="5005"/>
                      <a:pt x="13603" y="5514"/>
                      <a:pt x="13771" y="5514"/>
                    </a:cubicBezTo>
                    <a:cubicBezTo>
                      <a:pt x="13855" y="5514"/>
                      <a:pt x="13810" y="5384"/>
                      <a:pt x="13554" y="5059"/>
                    </a:cubicBezTo>
                    <a:cubicBezTo>
                      <a:pt x="12783" y="4080"/>
                      <a:pt x="10490" y="603"/>
                      <a:pt x="9933" y="117"/>
                    </a:cubicBezTo>
                    <a:cubicBezTo>
                      <a:pt x="9840" y="36"/>
                      <a:pt x="9679" y="0"/>
                      <a:pt x="9468" y="0"/>
                    </a:cubicBezTo>
                    <a:close/>
                  </a:path>
                </a:pathLst>
              </a:custGeom>
              <a:solidFill>
                <a:srgbClr val="FFEE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78;p39"/>
              <p:cNvSpPr/>
              <p:nvPr/>
            </p:nvSpPr>
            <p:spPr>
              <a:xfrm>
                <a:off x="1175000" y="1848800"/>
                <a:ext cx="255850" cy="415200"/>
              </a:xfrm>
              <a:custGeom>
                <a:avLst/>
                <a:gdLst/>
                <a:ahLst/>
                <a:cxnLst/>
                <a:rect l="l" t="t" r="r" b="b"/>
                <a:pathLst>
                  <a:path w="10234" h="16608" extrusionOk="0">
                    <a:moveTo>
                      <a:pt x="6770" y="0"/>
                    </a:moveTo>
                    <a:cubicBezTo>
                      <a:pt x="6673" y="0"/>
                      <a:pt x="6663" y="66"/>
                      <a:pt x="6663" y="66"/>
                    </a:cubicBezTo>
                    <a:cubicBezTo>
                      <a:pt x="4628" y="152"/>
                      <a:pt x="3050" y="1865"/>
                      <a:pt x="2500" y="4507"/>
                    </a:cubicBezTo>
                    <a:cubicBezTo>
                      <a:pt x="1943" y="7150"/>
                      <a:pt x="322" y="15533"/>
                      <a:pt x="322" y="15533"/>
                    </a:cubicBezTo>
                    <a:cubicBezTo>
                      <a:pt x="322" y="15533"/>
                      <a:pt x="0" y="15762"/>
                      <a:pt x="3378" y="16361"/>
                    </a:cubicBezTo>
                    <a:cubicBezTo>
                      <a:pt x="4408" y="16544"/>
                      <a:pt x="5382" y="16607"/>
                      <a:pt x="6239" y="16607"/>
                    </a:cubicBezTo>
                    <a:cubicBezTo>
                      <a:pt x="8196" y="16607"/>
                      <a:pt x="9541" y="16276"/>
                      <a:pt x="9541" y="16276"/>
                    </a:cubicBezTo>
                    <a:cubicBezTo>
                      <a:pt x="9541" y="16276"/>
                      <a:pt x="10233" y="11498"/>
                      <a:pt x="10048" y="8214"/>
                    </a:cubicBezTo>
                    <a:cubicBezTo>
                      <a:pt x="9862" y="4929"/>
                      <a:pt x="9119" y="1823"/>
                      <a:pt x="7913" y="751"/>
                    </a:cubicBezTo>
                    <a:cubicBezTo>
                      <a:pt x="7216" y="130"/>
                      <a:pt x="6907" y="0"/>
                      <a:pt x="6770" y="0"/>
                    </a:cubicBezTo>
                    <a:close/>
                  </a:path>
                </a:pathLst>
              </a:custGeom>
              <a:solidFill>
                <a:srgbClr val="0053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79;p39"/>
              <p:cNvSpPr/>
              <p:nvPr/>
            </p:nvSpPr>
            <p:spPr>
              <a:xfrm>
                <a:off x="1507050" y="1588550"/>
                <a:ext cx="112675" cy="254950"/>
              </a:xfrm>
              <a:custGeom>
                <a:avLst/>
                <a:gdLst/>
                <a:ahLst/>
                <a:cxnLst/>
                <a:rect l="l" t="t" r="r" b="b"/>
                <a:pathLst>
                  <a:path w="4507" h="10198" extrusionOk="0">
                    <a:moveTo>
                      <a:pt x="700" y="0"/>
                    </a:moveTo>
                    <a:lnTo>
                      <a:pt x="122" y="1714"/>
                    </a:lnTo>
                    <a:cubicBezTo>
                      <a:pt x="0" y="7462"/>
                      <a:pt x="1471" y="9390"/>
                      <a:pt x="2464" y="10097"/>
                    </a:cubicBezTo>
                    <a:cubicBezTo>
                      <a:pt x="2559" y="10166"/>
                      <a:pt x="2651" y="10197"/>
                      <a:pt x="2738" y="10197"/>
                    </a:cubicBezTo>
                    <a:cubicBezTo>
                      <a:pt x="2934" y="10197"/>
                      <a:pt x="3111" y="10040"/>
                      <a:pt x="3264" y="9783"/>
                    </a:cubicBezTo>
                    <a:cubicBezTo>
                      <a:pt x="3107" y="8748"/>
                      <a:pt x="2878" y="7834"/>
                      <a:pt x="2878" y="7834"/>
                    </a:cubicBezTo>
                    <a:lnTo>
                      <a:pt x="4506" y="2035"/>
                    </a:lnTo>
                    <a:lnTo>
                      <a:pt x="7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80;p39"/>
              <p:cNvSpPr/>
              <p:nvPr/>
            </p:nvSpPr>
            <p:spPr>
              <a:xfrm>
                <a:off x="1525425" y="1473225"/>
                <a:ext cx="246400" cy="302475"/>
              </a:xfrm>
              <a:custGeom>
                <a:avLst/>
                <a:gdLst/>
                <a:ahLst/>
                <a:cxnLst/>
                <a:rect l="l" t="t" r="r" b="b"/>
                <a:pathLst>
                  <a:path w="9856" h="12099" extrusionOk="0">
                    <a:moveTo>
                      <a:pt x="4871" y="0"/>
                    </a:moveTo>
                    <a:cubicBezTo>
                      <a:pt x="2179" y="0"/>
                      <a:pt x="1" y="2514"/>
                      <a:pt x="1" y="5613"/>
                    </a:cubicBezTo>
                    <a:cubicBezTo>
                      <a:pt x="1" y="8712"/>
                      <a:pt x="2629" y="11954"/>
                      <a:pt x="6799" y="12097"/>
                    </a:cubicBezTo>
                    <a:cubicBezTo>
                      <a:pt x="6829" y="12098"/>
                      <a:pt x="6859" y="12098"/>
                      <a:pt x="6888" y="12098"/>
                    </a:cubicBezTo>
                    <a:cubicBezTo>
                      <a:pt x="9499" y="12098"/>
                      <a:pt x="9855" y="8349"/>
                      <a:pt x="9855" y="5284"/>
                    </a:cubicBezTo>
                    <a:cubicBezTo>
                      <a:pt x="9855" y="2185"/>
                      <a:pt x="7563" y="7"/>
                      <a:pt x="4871" y="0"/>
                    </a:cubicBezTo>
                    <a:close/>
                  </a:path>
                </a:pathLst>
              </a:custGeom>
              <a:solidFill>
                <a:srgbClr val="FFEE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81;p39"/>
              <p:cNvSpPr/>
              <p:nvPr/>
            </p:nvSpPr>
            <p:spPr>
              <a:xfrm>
                <a:off x="2159025" y="2113225"/>
                <a:ext cx="555225" cy="370450"/>
              </a:xfrm>
              <a:custGeom>
                <a:avLst/>
                <a:gdLst/>
                <a:ahLst/>
                <a:cxnLst/>
                <a:rect l="l" t="t" r="r" b="b"/>
                <a:pathLst>
                  <a:path w="22209" h="14818" extrusionOk="0">
                    <a:moveTo>
                      <a:pt x="7477" y="0"/>
                    </a:moveTo>
                    <a:cubicBezTo>
                      <a:pt x="7027" y="0"/>
                      <a:pt x="6612" y="272"/>
                      <a:pt x="6427" y="679"/>
                    </a:cubicBezTo>
                    <a:lnTo>
                      <a:pt x="0" y="14818"/>
                    </a:lnTo>
                    <a:lnTo>
                      <a:pt x="15631" y="14818"/>
                    </a:lnTo>
                    <a:lnTo>
                      <a:pt x="22073" y="636"/>
                    </a:lnTo>
                    <a:cubicBezTo>
                      <a:pt x="22208" y="343"/>
                      <a:pt x="21994" y="0"/>
                      <a:pt x="21665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82;p39"/>
              <p:cNvSpPr/>
              <p:nvPr/>
            </p:nvSpPr>
            <p:spPr>
              <a:xfrm>
                <a:off x="1828025" y="2438125"/>
                <a:ext cx="720900" cy="45550"/>
              </a:xfrm>
              <a:custGeom>
                <a:avLst/>
                <a:gdLst/>
                <a:ahLst/>
                <a:cxnLst/>
                <a:rect l="l" t="t" r="r" b="b"/>
                <a:pathLst>
                  <a:path w="28836" h="1822" extrusionOk="0">
                    <a:moveTo>
                      <a:pt x="1822" y="1"/>
                    </a:moveTo>
                    <a:cubicBezTo>
                      <a:pt x="815" y="1"/>
                      <a:pt x="1" y="815"/>
                      <a:pt x="1" y="1822"/>
                    </a:cubicBezTo>
                    <a:lnTo>
                      <a:pt x="28836" y="1822"/>
                    </a:lnTo>
                    <a:lnTo>
                      <a:pt x="28836" y="1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83;p39"/>
              <p:cNvSpPr/>
              <p:nvPr/>
            </p:nvSpPr>
            <p:spPr>
              <a:xfrm>
                <a:off x="2201150" y="2113225"/>
                <a:ext cx="513100" cy="370450"/>
              </a:xfrm>
              <a:custGeom>
                <a:avLst/>
                <a:gdLst/>
                <a:ahLst/>
                <a:cxnLst/>
                <a:rect l="l" t="t" r="r" b="b"/>
                <a:pathLst>
                  <a:path w="20524" h="14818" extrusionOk="0">
                    <a:moveTo>
                      <a:pt x="7484" y="0"/>
                    </a:moveTo>
                    <a:cubicBezTo>
                      <a:pt x="7027" y="0"/>
                      <a:pt x="6620" y="272"/>
                      <a:pt x="6427" y="679"/>
                    </a:cubicBezTo>
                    <a:lnTo>
                      <a:pt x="0" y="14818"/>
                    </a:lnTo>
                    <a:lnTo>
                      <a:pt x="13946" y="14818"/>
                    </a:lnTo>
                    <a:lnTo>
                      <a:pt x="20388" y="636"/>
                    </a:lnTo>
                    <a:cubicBezTo>
                      <a:pt x="20523" y="343"/>
                      <a:pt x="20309" y="0"/>
                      <a:pt x="19980" y="0"/>
                    </a:cubicBezTo>
                    <a:close/>
                  </a:path>
                </a:pathLst>
              </a:custGeom>
              <a:solidFill>
                <a:srgbClr val="0053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84;p39"/>
              <p:cNvSpPr/>
              <p:nvPr/>
            </p:nvSpPr>
            <p:spPr>
              <a:xfrm>
                <a:off x="1535075" y="1446150"/>
                <a:ext cx="261750" cy="192025"/>
              </a:xfrm>
              <a:custGeom>
                <a:avLst/>
                <a:gdLst/>
                <a:ahLst/>
                <a:cxnLst/>
                <a:rect l="l" t="t" r="r" b="b"/>
                <a:pathLst>
                  <a:path w="10470" h="7681" extrusionOk="0">
                    <a:moveTo>
                      <a:pt x="5210" y="1"/>
                    </a:moveTo>
                    <a:cubicBezTo>
                      <a:pt x="5106" y="1"/>
                      <a:pt x="5000" y="5"/>
                      <a:pt x="4892" y="12"/>
                    </a:cubicBezTo>
                    <a:cubicBezTo>
                      <a:pt x="4892" y="12"/>
                      <a:pt x="2221" y="748"/>
                      <a:pt x="1107" y="1762"/>
                    </a:cubicBezTo>
                    <a:cubicBezTo>
                      <a:pt x="1" y="2776"/>
                      <a:pt x="322" y="4304"/>
                      <a:pt x="322" y="4304"/>
                    </a:cubicBezTo>
                    <a:cubicBezTo>
                      <a:pt x="322" y="4304"/>
                      <a:pt x="972" y="6617"/>
                      <a:pt x="2407" y="7310"/>
                    </a:cubicBezTo>
                    <a:cubicBezTo>
                      <a:pt x="2990" y="7596"/>
                      <a:pt x="3398" y="7680"/>
                      <a:pt x="3677" y="7680"/>
                    </a:cubicBezTo>
                    <a:cubicBezTo>
                      <a:pt x="4081" y="7680"/>
                      <a:pt x="4214" y="7503"/>
                      <a:pt x="4214" y="7503"/>
                    </a:cubicBezTo>
                    <a:lnTo>
                      <a:pt x="4906" y="4904"/>
                    </a:lnTo>
                    <a:lnTo>
                      <a:pt x="5049" y="7589"/>
                    </a:lnTo>
                    <a:cubicBezTo>
                      <a:pt x="5049" y="7589"/>
                      <a:pt x="5107" y="7600"/>
                      <a:pt x="5374" y="7600"/>
                    </a:cubicBezTo>
                    <a:cubicBezTo>
                      <a:pt x="5707" y="7600"/>
                      <a:pt x="6367" y="7582"/>
                      <a:pt x="7648" y="7503"/>
                    </a:cubicBezTo>
                    <a:cubicBezTo>
                      <a:pt x="9969" y="7367"/>
                      <a:pt x="10291" y="6903"/>
                      <a:pt x="10291" y="6903"/>
                    </a:cubicBezTo>
                    <a:cubicBezTo>
                      <a:pt x="10291" y="6903"/>
                      <a:pt x="10469" y="6575"/>
                      <a:pt x="10105" y="4868"/>
                    </a:cubicBezTo>
                    <a:cubicBezTo>
                      <a:pt x="9616" y="2590"/>
                      <a:pt x="7974" y="1"/>
                      <a:pt x="5210" y="1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85;p39"/>
              <p:cNvSpPr/>
              <p:nvPr/>
            </p:nvSpPr>
            <p:spPr>
              <a:xfrm>
                <a:off x="1453850" y="1524500"/>
                <a:ext cx="15552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6221" h="6840" extrusionOk="0">
                    <a:moveTo>
                      <a:pt x="3267" y="0"/>
                    </a:moveTo>
                    <a:cubicBezTo>
                      <a:pt x="1841" y="0"/>
                      <a:pt x="550" y="1264"/>
                      <a:pt x="286" y="2991"/>
                    </a:cubicBezTo>
                    <a:cubicBezTo>
                      <a:pt x="0" y="4869"/>
                      <a:pt x="1036" y="6583"/>
                      <a:pt x="2600" y="6811"/>
                    </a:cubicBezTo>
                    <a:cubicBezTo>
                      <a:pt x="2724" y="6830"/>
                      <a:pt x="2847" y="6840"/>
                      <a:pt x="2970" y="6840"/>
                    </a:cubicBezTo>
                    <a:cubicBezTo>
                      <a:pt x="4392" y="6840"/>
                      <a:pt x="5672" y="5577"/>
                      <a:pt x="5935" y="3848"/>
                    </a:cubicBezTo>
                    <a:cubicBezTo>
                      <a:pt x="6220" y="1977"/>
                      <a:pt x="5185" y="263"/>
                      <a:pt x="3628" y="27"/>
                    </a:cubicBezTo>
                    <a:cubicBezTo>
                      <a:pt x="3507" y="9"/>
                      <a:pt x="3387" y="0"/>
                      <a:pt x="3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86;p39"/>
              <p:cNvSpPr/>
              <p:nvPr/>
            </p:nvSpPr>
            <p:spPr>
              <a:xfrm>
                <a:off x="1454375" y="1531850"/>
                <a:ext cx="126250" cy="158075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6323" extrusionOk="0">
                    <a:moveTo>
                      <a:pt x="2754" y="1"/>
                    </a:moveTo>
                    <a:cubicBezTo>
                      <a:pt x="1592" y="1"/>
                      <a:pt x="498" y="1204"/>
                      <a:pt x="258" y="2825"/>
                    </a:cubicBezTo>
                    <a:cubicBezTo>
                      <a:pt x="1" y="4553"/>
                      <a:pt x="801" y="6117"/>
                      <a:pt x="2050" y="6303"/>
                    </a:cubicBezTo>
                    <a:cubicBezTo>
                      <a:pt x="2135" y="6316"/>
                      <a:pt x="2220" y="6322"/>
                      <a:pt x="2304" y="6322"/>
                    </a:cubicBezTo>
                    <a:cubicBezTo>
                      <a:pt x="3463" y="6322"/>
                      <a:pt x="4553" y="5115"/>
                      <a:pt x="4792" y="3504"/>
                    </a:cubicBezTo>
                    <a:cubicBezTo>
                      <a:pt x="5050" y="1768"/>
                      <a:pt x="4250" y="212"/>
                      <a:pt x="3000" y="19"/>
                    </a:cubicBezTo>
                    <a:cubicBezTo>
                      <a:pt x="2918" y="7"/>
                      <a:pt x="2836" y="1"/>
                      <a:pt x="2754" y="1"/>
                    </a:cubicBezTo>
                    <a:close/>
                  </a:path>
                </a:pathLst>
              </a:custGeom>
              <a:solidFill>
                <a:srgbClr val="F9C4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87;p39"/>
              <p:cNvSpPr/>
              <p:nvPr/>
            </p:nvSpPr>
            <p:spPr>
              <a:xfrm>
                <a:off x="1477600" y="1563050"/>
                <a:ext cx="52325" cy="86725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3469" extrusionOk="0">
                    <a:moveTo>
                      <a:pt x="1224" y="0"/>
                    </a:moveTo>
                    <a:cubicBezTo>
                      <a:pt x="749" y="0"/>
                      <a:pt x="279" y="690"/>
                      <a:pt x="143" y="1591"/>
                    </a:cubicBezTo>
                    <a:cubicBezTo>
                      <a:pt x="0" y="2548"/>
                      <a:pt x="286" y="3391"/>
                      <a:pt x="786" y="3462"/>
                    </a:cubicBezTo>
                    <a:cubicBezTo>
                      <a:pt x="811" y="3466"/>
                      <a:pt x="836" y="3468"/>
                      <a:pt x="861" y="3468"/>
                    </a:cubicBezTo>
                    <a:cubicBezTo>
                      <a:pt x="1337" y="3468"/>
                      <a:pt x="1807" y="2779"/>
                      <a:pt x="1943" y="1870"/>
                    </a:cubicBezTo>
                    <a:cubicBezTo>
                      <a:pt x="2093" y="913"/>
                      <a:pt x="1807" y="85"/>
                      <a:pt x="1300" y="6"/>
                    </a:cubicBezTo>
                    <a:cubicBezTo>
                      <a:pt x="1275" y="2"/>
                      <a:pt x="1249" y="0"/>
                      <a:pt x="1224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88;p39"/>
              <p:cNvSpPr/>
              <p:nvPr/>
            </p:nvSpPr>
            <p:spPr>
              <a:xfrm>
                <a:off x="1524375" y="1423875"/>
                <a:ext cx="208700" cy="112275"/>
              </a:xfrm>
              <a:custGeom>
                <a:avLst/>
                <a:gdLst/>
                <a:ahLst/>
                <a:cxnLst/>
                <a:rect l="l" t="t" r="r" b="b"/>
                <a:pathLst>
                  <a:path w="8348" h="4491" extrusionOk="0">
                    <a:moveTo>
                      <a:pt x="4954" y="1"/>
                    </a:moveTo>
                    <a:cubicBezTo>
                      <a:pt x="3144" y="1"/>
                      <a:pt x="878" y="847"/>
                      <a:pt x="0" y="4102"/>
                    </a:cubicBezTo>
                    <a:cubicBezTo>
                      <a:pt x="0" y="4102"/>
                      <a:pt x="641" y="4491"/>
                      <a:pt x="1052" y="4491"/>
                    </a:cubicBezTo>
                    <a:cubicBezTo>
                      <a:pt x="1228" y="4491"/>
                      <a:pt x="1362" y="4420"/>
                      <a:pt x="1385" y="4216"/>
                    </a:cubicBezTo>
                    <a:cubicBezTo>
                      <a:pt x="1564" y="2860"/>
                      <a:pt x="2792" y="1639"/>
                      <a:pt x="4877" y="1267"/>
                    </a:cubicBezTo>
                    <a:cubicBezTo>
                      <a:pt x="5213" y="1209"/>
                      <a:pt x="5528" y="1185"/>
                      <a:pt x="5819" y="1185"/>
                    </a:cubicBezTo>
                    <a:cubicBezTo>
                      <a:pt x="7427" y="1185"/>
                      <a:pt x="8348" y="1931"/>
                      <a:pt x="8348" y="1931"/>
                    </a:cubicBezTo>
                    <a:cubicBezTo>
                      <a:pt x="8348" y="1931"/>
                      <a:pt x="8212" y="1089"/>
                      <a:pt x="7212" y="503"/>
                    </a:cubicBezTo>
                    <a:cubicBezTo>
                      <a:pt x="6796" y="253"/>
                      <a:pt x="5943" y="1"/>
                      <a:pt x="49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89;p39"/>
              <p:cNvSpPr/>
              <p:nvPr/>
            </p:nvSpPr>
            <p:spPr>
              <a:xfrm>
                <a:off x="1002000" y="1501275"/>
                <a:ext cx="437600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7504" h="17266" extrusionOk="0">
                    <a:moveTo>
                      <a:pt x="17383" y="0"/>
                    </a:moveTo>
                    <a:cubicBezTo>
                      <a:pt x="17337" y="0"/>
                      <a:pt x="17293" y="32"/>
                      <a:pt x="17282" y="78"/>
                    </a:cubicBezTo>
                    <a:cubicBezTo>
                      <a:pt x="14861" y="7519"/>
                      <a:pt x="11012" y="9254"/>
                      <a:pt x="6606" y="10618"/>
                    </a:cubicBezTo>
                    <a:cubicBezTo>
                      <a:pt x="4635" y="11232"/>
                      <a:pt x="2964" y="12217"/>
                      <a:pt x="1793" y="13467"/>
                    </a:cubicBezTo>
                    <a:cubicBezTo>
                      <a:pt x="758" y="14574"/>
                      <a:pt x="122" y="15873"/>
                      <a:pt x="1" y="17152"/>
                    </a:cubicBezTo>
                    <a:cubicBezTo>
                      <a:pt x="1" y="17216"/>
                      <a:pt x="37" y="17259"/>
                      <a:pt x="101" y="17266"/>
                    </a:cubicBezTo>
                    <a:lnTo>
                      <a:pt x="108" y="17266"/>
                    </a:lnTo>
                    <a:cubicBezTo>
                      <a:pt x="158" y="17266"/>
                      <a:pt x="215" y="17223"/>
                      <a:pt x="215" y="17166"/>
                    </a:cubicBezTo>
                    <a:cubicBezTo>
                      <a:pt x="329" y="15945"/>
                      <a:pt x="943" y="14681"/>
                      <a:pt x="1943" y="13610"/>
                    </a:cubicBezTo>
                    <a:cubicBezTo>
                      <a:pt x="3086" y="12382"/>
                      <a:pt x="4721" y="11418"/>
                      <a:pt x="6663" y="10825"/>
                    </a:cubicBezTo>
                    <a:cubicBezTo>
                      <a:pt x="9113" y="10061"/>
                      <a:pt x="11091" y="9254"/>
                      <a:pt x="12862" y="7754"/>
                    </a:cubicBezTo>
                    <a:cubicBezTo>
                      <a:pt x="14861" y="6048"/>
                      <a:pt x="16375" y="3555"/>
                      <a:pt x="17482" y="135"/>
                    </a:cubicBezTo>
                    <a:cubicBezTo>
                      <a:pt x="17503" y="85"/>
                      <a:pt x="17468" y="21"/>
                      <a:pt x="17418" y="6"/>
                    </a:cubicBezTo>
                    <a:cubicBezTo>
                      <a:pt x="17406" y="2"/>
                      <a:pt x="17394" y="0"/>
                      <a:pt x="17383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66" name="Google Shape;390;p39"/>
              <p:cNvSpPr/>
              <p:nvPr/>
            </p:nvSpPr>
            <p:spPr>
              <a:xfrm>
                <a:off x="1051450" y="1518650"/>
                <a:ext cx="376725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069" h="11430" extrusionOk="0">
                    <a:moveTo>
                      <a:pt x="14953" y="1"/>
                    </a:moveTo>
                    <a:cubicBezTo>
                      <a:pt x="14907" y="1"/>
                      <a:pt x="14865" y="28"/>
                      <a:pt x="14847" y="76"/>
                    </a:cubicBezTo>
                    <a:cubicBezTo>
                      <a:pt x="13440" y="4867"/>
                      <a:pt x="9920" y="8023"/>
                      <a:pt x="4692" y="9173"/>
                    </a:cubicBezTo>
                    <a:cubicBezTo>
                      <a:pt x="1958" y="9780"/>
                      <a:pt x="72" y="11215"/>
                      <a:pt x="58" y="11237"/>
                    </a:cubicBezTo>
                    <a:cubicBezTo>
                      <a:pt x="15" y="11272"/>
                      <a:pt x="1" y="11344"/>
                      <a:pt x="37" y="11387"/>
                    </a:cubicBezTo>
                    <a:cubicBezTo>
                      <a:pt x="58" y="11415"/>
                      <a:pt x="87" y="11430"/>
                      <a:pt x="122" y="11430"/>
                    </a:cubicBezTo>
                    <a:cubicBezTo>
                      <a:pt x="144" y="11430"/>
                      <a:pt x="172" y="11422"/>
                      <a:pt x="194" y="11401"/>
                    </a:cubicBezTo>
                    <a:cubicBezTo>
                      <a:pt x="208" y="11394"/>
                      <a:pt x="2057" y="9973"/>
                      <a:pt x="4735" y="9387"/>
                    </a:cubicBezTo>
                    <a:cubicBezTo>
                      <a:pt x="6813" y="8923"/>
                      <a:pt x="8641" y="8152"/>
                      <a:pt x="10170" y="7095"/>
                    </a:cubicBezTo>
                    <a:cubicBezTo>
                      <a:pt x="12533" y="5438"/>
                      <a:pt x="14176" y="3103"/>
                      <a:pt x="15054" y="140"/>
                    </a:cubicBezTo>
                    <a:cubicBezTo>
                      <a:pt x="15068" y="83"/>
                      <a:pt x="15032" y="18"/>
                      <a:pt x="14983" y="4"/>
                    </a:cubicBezTo>
                    <a:cubicBezTo>
                      <a:pt x="14973" y="2"/>
                      <a:pt x="14963" y="1"/>
                      <a:pt x="14953" y="1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67" name="Google Shape;391;p39"/>
              <p:cNvSpPr/>
              <p:nvPr/>
            </p:nvSpPr>
            <p:spPr>
              <a:xfrm>
                <a:off x="2772225" y="1735825"/>
                <a:ext cx="187125" cy="652175"/>
              </a:xfrm>
              <a:custGeom>
                <a:avLst/>
                <a:gdLst/>
                <a:ahLst/>
                <a:cxnLst/>
                <a:rect l="l" t="t" r="r" b="b"/>
                <a:pathLst>
                  <a:path w="7485" h="26087" extrusionOk="0">
                    <a:moveTo>
                      <a:pt x="3214" y="0"/>
                    </a:moveTo>
                    <a:cubicBezTo>
                      <a:pt x="3214" y="0"/>
                      <a:pt x="1" y="4606"/>
                      <a:pt x="2172" y="11640"/>
                    </a:cubicBezTo>
                    <a:cubicBezTo>
                      <a:pt x="3507" y="15975"/>
                      <a:pt x="4050" y="17167"/>
                      <a:pt x="4171" y="18445"/>
                    </a:cubicBezTo>
                    <a:cubicBezTo>
                      <a:pt x="4286" y="19724"/>
                      <a:pt x="3650" y="26086"/>
                      <a:pt x="3650" y="26086"/>
                    </a:cubicBezTo>
                    <a:lnTo>
                      <a:pt x="4000" y="25672"/>
                    </a:lnTo>
                    <a:cubicBezTo>
                      <a:pt x="4000" y="25386"/>
                      <a:pt x="7485" y="15746"/>
                      <a:pt x="5128" y="9555"/>
                    </a:cubicBezTo>
                    <a:cubicBezTo>
                      <a:pt x="3471" y="5213"/>
                      <a:pt x="3214" y="0"/>
                      <a:pt x="32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92;p39"/>
              <p:cNvSpPr/>
              <p:nvPr/>
            </p:nvSpPr>
            <p:spPr>
              <a:xfrm>
                <a:off x="2878100" y="1726350"/>
                <a:ext cx="329925" cy="681450"/>
              </a:xfrm>
              <a:custGeom>
                <a:avLst/>
                <a:gdLst/>
                <a:ahLst/>
                <a:cxnLst/>
                <a:rect l="l" t="t" r="r" b="b"/>
                <a:pathLst>
                  <a:path w="13197" h="27258" extrusionOk="0">
                    <a:moveTo>
                      <a:pt x="13197" y="1"/>
                    </a:moveTo>
                    <a:cubicBezTo>
                      <a:pt x="13197" y="1"/>
                      <a:pt x="12967" y="1216"/>
                      <a:pt x="7756" y="5842"/>
                    </a:cubicBezTo>
                    <a:cubicBezTo>
                      <a:pt x="2543" y="10477"/>
                      <a:pt x="1" y="16325"/>
                      <a:pt x="515" y="27036"/>
                    </a:cubicBezTo>
                    <a:lnTo>
                      <a:pt x="522" y="27036"/>
                    </a:lnTo>
                    <a:lnTo>
                      <a:pt x="522" y="27258"/>
                    </a:lnTo>
                    <a:lnTo>
                      <a:pt x="922" y="26279"/>
                    </a:lnTo>
                    <a:cubicBezTo>
                      <a:pt x="922" y="26279"/>
                      <a:pt x="693" y="20838"/>
                      <a:pt x="1329" y="19217"/>
                    </a:cubicBezTo>
                    <a:cubicBezTo>
                      <a:pt x="1971" y="17603"/>
                      <a:pt x="6370" y="15282"/>
                      <a:pt x="9377" y="12155"/>
                    </a:cubicBezTo>
                    <a:cubicBezTo>
                      <a:pt x="12390" y="9034"/>
                      <a:pt x="13197" y="2"/>
                      <a:pt x="131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93;p39"/>
              <p:cNvSpPr/>
              <p:nvPr/>
            </p:nvSpPr>
            <p:spPr>
              <a:xfrm>
                <a:off x="2873825" y="2134650"/>
                <a:ext cx="428475" cy="290825"/>
              </a:xfrm>
              <a:custGeom>
                <a:avLst/>
                <a:gdLst/>
                <a:ahLst/>
                <a:cxnLst/>
                <a:rect l="l" t="t" r="r" b="b"/>
                <a:pathLst>
                  <a:path w="17139" h="11633" extrusionOk="0">
                    <a:moveTo>
                      <a:pt x="17138" y="0"/>
                    </a:moveTo>
                    <a:cubicBezTo>
                      <a:pt x="17138" y="0"/>
                      <a:pt x="15546" y="650"/>
                      <a:pt x="13489" y="978"/>
                    </a:cubicBezTo>
                    <a:cubicBezTo>
                      <a:pt x="12906" y="1071"/>
                      <a:pt x="12401" y="1104"/>
                      <a:pt x="11930" y="1104"/>
                    </a:cubicBezTo>
                    <a:cubicBezTo>
                      <a:pt x="10631" y="1104"/>
                      <a:pt x="9601" y="847"/>
                      <a:pt x="7955" y="847"/>
                    </a:cubicBezTo>
                    <a:cubicBezTo>
                      <a:pt x="7239" y="847"/>
                      <a:pt x="6406" y="896"/>
                      <a:pt x="5384" y="1036"/>
                    </a:cubicBezTo>
                    <a:cubicBezTo>
                      <a:pt x="1150" y="1614"/>
                      <a:pt x="0" y="11461"/>
                      <a:pt x="50" y="11633"/>
                    </a:cubicBezTo>
                    <a:lnTo>
                      <a:pt x="693" y="10711"/>
                    </a:lnTo>
                    <a:lnTo>
                      <a:pt x="1043" y="8455"/>
                    </a:lnTo>
                    <a:cubicBezTo>
                      <a:pt x="1043" y="8455"/>
                      <a:pt x="2085" y="4113"/>
                      <a:pt x="4113" y="3771"/>
                    </a:cubicBezTo>
                    <a:cubicBezTo>
                      <a:pt x="4358" y="3728"/>
                      <a:pt x="4625" y="3710"/>
                      <a:pt x="4908" y="3710"/>
                    </a:cubicBezTo>
                    <a:cubicBezTo>
                      <a:pt x="6401" y="3710"/>
                      <a:pt x="8367" y="4204"/>
                      <a:pt x="10228" y="4204"/>
                    </a:cubicBezTo>
                    <a:cubicBezTo>
                      <a:pt x="10937" y="4204"/>
                      <a:pt x="11630" y="4132"/>
                      <a:pt x="12275" y="3935"/>
                    </a:cubicBezTo>
                    <a:cubicBezTo>
                      <a:pt x="16039" y="2792"/>
                      <a:pt x="17138" y="0"/>
                      <a:pt x="171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94;p39"/>
              <p:cNvSpPr/>
              <p:nvPr/>
            </p:nvSpPr>
            <p:spPr>
              <a:xfrm>
                <a:off x="2783125" y="2343700"/>
                <a:ext cx="199800" cy="147650"/>
              </a:xfrm>
              <a:custGeom>
                <a:avLst/>
                <a:gdLst/>
                <a:ahLst/>
                <a:cxnLst/>
                <a:rect l="l" t="t" r="r" b="b"/>
                <a:pathLst>
                  <a:path w="7992" h="5906" extrusionOk="0">
                    <a:moveTo>
                      <a:pt x="1" y="0"/>
                    </a:moveTo>
                    <a:lnTo>
                      <a:pt x="836" y="4356"/>
                    </a:lnTo>
                    <a:cubicBezTo>
                      <a:pt x="1000" y="5249"/>
                      <a:pt x="1786" y="5906"/>
                      <a:pt x="2700" y="5906"/>
                    </a:cubicBezTo>
                    <a:lnTo>
                      <a:pt x="5285" y="5906"/>
                    </a:lnTo>
                    <a:cubicBezTo>
                      <a:pt x="6206" y="5906"/>
                      <a:pt x="6984" y="5263"/>
                      <a:pt x="7163" y="4356"/>
                    </a:cubicBezTo>
                    <a:lnTo>
                      <a:pt x="799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" name="Google Shape;425;p39"/>
            <p:cNvSpPr/>
            <p:nvPr/>
          </p:nvSpPr>
          <p:spPr>
            <a:xfrm rot="793914">
              <a:off x="1639035" y="3196515"/>
              <a:ext cx="137902" cy="54096"/>
            </a:xfrm>
            <a:custGeom>
              <a:avLst/>
              <a:gdLst/>
              <a:ahLst/>
              <a:cxnLst/>
              <a:rect l="l" t="t" r="r" b="b"/>
              <a:pathLst>
                <a:path w="1272" h="499" extrusionOk="0">
                  <a:moveTo>
                    <a:pt x="964" y="1"/>
                  </a:moveTo>
                  <a:cubicBezTo>
                    <a:pt x="878" y="1"/>
                    <a:pt x="784" y="7"/>
                    <a:pt x="693" y="26"/>
                  </a:cubicBezTo>
                  <a:cubicBezTo>
                    <a:pt x="429" y="76"/>
                    <a:pt x="0" y="255"/>
                    <a:pt x="0" y="255"/>
                  </a:cubicBezTo>
                  <a:cubicBezTo>
                    <a:pt x="32" y="255"/>
                    <a:pt x="301" y="498"/>
                    <a:pt x="672" y="498"/>
                  </a:cubicBezTo>
                  <a:cubicBezTo>
                    <a:pt x="722" y="498"/>
                    <a:pt x="775" y="494"/>
                    <a:pt x="829" y="483"/>
                  </a:cubicBezTo>
                  <a:cubicBezTo>
                    <a:pt x="1271" y="391"/>
                    <a:pt x="1271" y="26"/>
                    <a:pt x="1271" y="26"/>
                  </a:cubicBezTo>
                  <a:cubicBezTo>
                    <a:pt x="1271" y="26"/>
                    <a:pt x="1135" y="1"/>
                    <a:pt x="9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607" y="3356551"/>
            <a:ext cx="791371" cy="659476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815" y="-436504"/>
            <a:ext cx="2968609" cy="2597813"/>
          </a:xfrm>
          <a:prstGeom prst="rect">
            <a:avLst/>
          </a:prstGeom>
        </p:spPr>
      </p:pic>
      <p:sp>
        <p:nvSpPr>
          <p:cNvPr id="75" name="Google Shape;843;p32"/>
          <p:cNvSpPr txBox="1">
            <a:spLocks noGrp="1"/>
          </p:cNvSpPr>
          <p:nvPr>
            <p:ph type="ctrTitle"/>
          </p:nvPr>
        </p:nvSpPr>
        <p:spPr>
          <a:xfrm>
            <a:off x="3851525" y="1479800"/>
            <a:ext cx="4205810" cy="17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6600" dirty="0" smtClean="0">
                <a:solidFill>
                  <a:srgbClr val="FF0000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شبكة الإنترنت</a:t>
            </a:r>
            <a:endParaRPr sz="6600" dirty="0">
              <a:solidFill>
                <a:srgbClr val="FF0000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76" name="Google Shape;841;p32"/>
          <p:cNvSpPr txBox="1">
            <a:spLocks/>
          </p:cNvSpPr>
          <p:nvPr/>
        </p:nvSpPr>
        <p:spPr>
          <a:xfrm>
            <a:off x="6163693" y="4054080"/>
            <a:ext cx="34473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JO" sz="2400" b="1" dirty="0" smtClean="0">
                <a:solidFill>
                  <a:srgbClr val="0053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o2sadam" panose="02000500040000020004" pitchFamily="2" charset="-78"/>
                <a:cs typeface="abo2sadam" panose="02000500040000020004" pitchFamily="2" charset="-78"/>
              </a:rPr>
              <a:t>الوحدة الرابعة</a:t>
            </a:r>
          </a:p>
          <a:p>
            <a:pPr algn="ctr"/>
            <a:r>
              <a:rPr lang="ar-JO" sz="2400" dirty="0" smtClean="0">
                <a:solidFill>
                  <a:srgbClr val="EF6222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الدرس الأول</a:t>
            </a:r>
            <a:endParaRPr lang="ar-JO" sz="2400" dirty="0">
              <a:solidFill>
                <a:srgbClr val="EF6222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36" name="مستطيل 35"/>
          <p:cNvSpPr/>
          <p:nvPr/>
        </p:nvSpPr>
        <p:spPr>
          <a:xfrm>
            <a:off x="3664259" y="93251"/>
            <a:ext cx="204735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1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o2sadam" pitchFamily="2" charset="-78"/>
                <a:cs typeface="abo2sadam" pitchFamily="2" charset="-78"/>
              </a:rPr>
              <a:t>إعداد : هدى النشواتي</a:t>
            </a:r>
            <a:endParaRPr lang="ar-SA" sz="18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bo2sadam" pitchFamily="2" charset="-78"/>
              <a:cs typeface="abo2sadam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4136077" y="101717"/>
            <a:ext cx="4293333" cy="682054"/>
            <a:chOff x="4081648" y="724394"/>
            <a:chExt cx="4293333" cy="682054"/>
          </a:xfrm>
        </p:grpSpPr>
        <p:grpSp>
          <p:nvGrpSpPr>
            <p:cNvPr id="91" name="Group 90"/>
            <p:cNvGrpSpPr/>
            <p:nvPr/>
          </p:nvGrpSpPr>
          <p:grpSpPr>
            <a:xfrm>
              <a:off x="4528457" y="724394"/>
              <a:ext cx="3846524" cy="682054"/>
              <a:chOff x="4834338" y="1004241"/>
              <a:chExt cx="3846524" cy="682054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4834338" y="1115928"/>
                <a:ext cx="3335481" cy="498764"/>
              </a:xfrm>
              <a:prstGeom prst="roundRect">
                <a:avLst/>
              </a:prstGeom>
              <a:solidFill>
                <a:srgbClr val="FFFF99"/>
              </a:solidFill>
              <a:ln>
                <a:solidFill>
                  <a:srgbClr val="F9C4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8018008" y="1004241"/>
                <a:ext cx="662854" cy="682054"/>
              </a:xfrm>
              <a:prstGeom prst="ellipse">
                <a:avLst/>
              </a:prstGeom>
              <a:solidFill>
                <a:srgbClr val="F9C4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7951611" y="1071783"/>
                <a:ext cx="6650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JO" sz="2800" b="1" dirty="0" smtClean="0"/>
                  <a:t>3- </a:t>
                </a:r>
                <a:endParaRPr lang="en-US" sz="2800" b="1" dirty="0"/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4081648" y="815013"/>
              <a:ext cx="35849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JO" sz="3200" dirty="0" smtClean="0"/>
                <a:t>البحث عن المعلومات</a:t>
              </a:r>
              <a:endParaRPr lang="en-US" sz="3200" dirty="0"/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562995" y="918036"/>
            <a:ext cx="799209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 smtClean="0">
                <a:solidFill>
                  <a:srgbClr val="FF0000"/>
                </a:solidFill>
              </a:rPr>
              <a:t>يستطيع مستخدموا الإنترنت استخدام محركات البحث المختلفة للوصول غلى المعلومات المطلوبة</a:t>
            </a:r>
            <a:r>
              <a:rPr lang="ar-JO" sz="2400" dirty="0" smtClean="0"/>
              <a:t>، مثل محرك البحث </a:t>
            </a:r>
            <a:r>
              <a:rPr lang="en-US" sz="2400" dirty="0" smtClean="0"/>
              <a:t>(Google)</a:t>
            </a:r>
            <a:r>
              <a:rPr lang="ar-JO" sz="2400" dirty="0" smtClean="0"/>
              <a:t> .</a:t>
            </a:r>
          </a:p>
          <a:p>
            <a:pPr marL="225425" indent="-225425" algn="r" rtl="1"/>
            <a:endParaRPr lang="ar-JO" sz="1100" dirty="0"/>
          </a:p>
        </p:txBody>
      </p:sp>
      <p:pic>
        <p:nvPicPr>
          <p:cNvPr id="2050" name="Picture 2" descr="Internet Search Images | Free Vectors, Stock Photos &amp; PSD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87"/>
          <a:stretch/>
        </p:blipFill>
        <p:spPr bwMode="auto">
          <a:xfrm>
            <a:off x="1057458" y="1313469"/>
            <a:ext cx="7828504" cy="363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Rectangle 98"/>
          <p:cNvSpPr/>
          <p:nvPr/>
        </p:nvSpPr>
        <p:spPr>
          <a:xfrm>
            <a:off x="3996044" y="2657884"/>
            <a:ext cx="1125993" cy="207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Goog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077" y="2572261"/>
            <a:ext cx="981696" cy="34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25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4201393" y="101717"/>
            <a:ext cx="4228017" cy="682054"/>
            <a:chOff x="4146964" y="724394"/>
            <a:chExt cx="4228017" cy="682054"/>
          </a:xfrm>
        </p:grpSpPr>
        <p:grpSp>
          <p:nvGrpSpPr>
            <p:cNvPr id="91" name="Group 90"/>
            <p:cNvGrpSpPr/>
            <p:nvPr/>
          </p:nvGrpSpPr>
          <p:grpSpPr>
            <a:xfrm>
              <a:off x="4528457" y="724394"/>
              <a:ext cx="3846524" cy="682054"/>
              <a:chOff x="4834338" y="1004241"/>
              <a:chExt cx="3846524" cy="682054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4834338" y="1115928"/>
                <a:ext cx="3335481" cy="498764"/>
              </a:xfrm>
              <a:prstGeom prst="roundRect">
                <a:avLst/>
              </a:prstGeom>
              <a:solidFill>
                <a:srgbClr val="FFFF99"/>
              </a:solidFill>
              <a:ln>
                <a:solidFill>
                  <a:srgbClr val="F9C4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8018008" y="1004241"/>
                <a:ext cx="662854" cy="682054"/>
              </a:xfrm>
              <a:prstGeom prst="ellipse">
                <a:avLst/>
              </a:prstGeom>
              <a:solidFill>
                <a:srgbClr val="F9C4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7951611" y="1071783"/>
                <a:ext cx="6650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JO" sz="2800" b="1" dirty="0" smtClean="0"/>
                  <a:t>4</a:t>
                </a:r>
                <a:r>
                  <a:rPr lang="ar-JO" sz="1050" b="1" dirty="0" smtClean="0"/>
                  <a:t> </a:t>
                </a:r>
                <a:r>
                  <a:rPr lang="ar-JO" sz="2800" b="1" dirty="0" smtClean="0"/>
                  <a:t>- </a:t>
                </a:r>
                <a:endParaRPr lang="en-US" sz="2800" b="1" dirty="0"/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4146964" y="804127"/>
              <a:ext cx="35849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JO" sz="3000" dirty="0" smtClean="0"/>
                <a:t>تنزيل البرمجيات المختلفة</a:t>
              </a:r>
              <a:endParaRPr lang="en-US" sz="3000" dirty="0"/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562995" y="918036"/>
            <a:ext cx="799209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 smtClean="0">
                <a:solidFill>
                  <a:srgbClr val="FF0000"/>
                </a:solidFill>
              </a:rPr>
              <a:t>توفر خدمة شبكة الانترنت خدمة الوصول إلى البرامج بمختلف انواعها (ألعاب، معالجة نصوص، برامج تعليمية، ... الخ) </a:t>
            </a:r>
            <a:r>
              <a:rPr lang="ar-JO" sz="2400" dirty="0" smtClean="0"/>
              <a:t>، أغلب البرامج التي توفرها شبكة الإنترنت مجانية.</a:t>
            </a:r>
          </a:p>
          <a:p>
            <a:pPr marL="225425" indent="-225425" algn="r" rtl="1"/>
            <a:endParaRPr lang="ar-JO" sz="1100" dirty="0"/>
          </a:p>
        </p:txBody>
      </p:sp>
      <p:sp>
        <p:nvSpPr>
          <p:cNvPr id="99" name="Rectangle 98"/>
          <p:cNvSpPr/>
          <p:nvPr/>
        </p:nvSpPr>
        <p:spPr>
          <a:xfrm>
            <a:off x="3996044" y="2657884"/>
            <a:ext cx="1125993" cy="207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omposition With Giant Computer Display And Tablet PC With Progress Bar On  Screen And Tiny People. System Update Or Stock Vector - Illustration of  modify, girl: 139263458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/>
          <a:stretch/>
        </p:blipFill>
        <p:spPr bwMode="auto">
          <a:xfrm>
            <a:off x="1899556" y="1741713"/>
            <a:ext cx="5610478" cy="379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136077" y="3191516"/>
            <a:ext cx="1125993" cy="306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36077" y="3235213"/>
            <a:ext cx="1557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Download…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2886" y="3658653"/>
            <a:ext cx="1557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14657"/>
                </a:solidFill>
              </a:rPr>
              <a:t>70%</a:t>
            </a:r>
            <a:endParaRPr lang="en-US" dirty="0">
              <a:solidFill>
                <a:srgbClr val="F146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1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4168735" y="101717"/>
            <a:ext cx="4260675" cy="682054"/>
            <a:chOff x="4114306" y="724394"/>
            <a:chExt cx="4260675" cy="682054"/>
          </a:xfrm>
        </p:grpSpPr>
        <p:grpSp>
          <p:nvGrpSpPr>
            <p:cNvPr id="91" name="Group 90"/>
            <p:cNvGrpSpPr/>
            <p:nvPr/>
          </p:nvGrpSpPr>
          <p:grpSpPr>
            <a:xfrm>
              <a:off x="4528457" y="724394"/>
              <a:ext cx="3846524" cy="682054"/>
              <a:chOff x="4834338" y="1004241"/>
              <a:chExt cx="3846524" cy="682054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4834338" y="1115928"/>
                <a:ext cx="3335481" cy="498764"/>
              </a:xfrm>
              <a:prstGeom prst="roundRect">
                <a:avLst/>
              </a:prstGeom>
              <a:solidFill>
                <a:srgbClr val="FFFF99"/>
              </a:solidFill>
              <a:ln>
                <a:solidFill>
                  <a:srgbClr val="F9C4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8018008" y="1004241"/>
                <a:ext cx="662854" cy="682054"/>
              </a:xfrm>
              <a:prstGeom prst="ellipse">
                <a:avLst/>
              </a:prstGeom>
              <a:solidFill>
                <a:srgbClr val="F9C4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7951611" y="1071783"/>
                <a:ext cx="6650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JO" sz="2800" b="1" dirty="0" smtClean="0"/>
                  <a:t>5</a:t>
                </a:r>
                <a:r>
                  <a:rPr lang="ar-JO" sz="1050" b="1" dirty="0" smtClean="0"/>
                  <a:t> </a:t>
                </a:r>
                <a:r>
                  <a:rPr lang="ar-JO" sz="2800" b="1" dirty="0" smtClean="0"/>
                  <a:t>- </a:t>
                </a:r>
                <a:endParaRPr lang="en-US" sz="2800" b="1" dirty="0"/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4114306" y="804127"/>
              <a:ext cx="35849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JO" sz="3000" dirty="0" smtClean="0"/>
                <a:t>مشاركة الملفات</a:t>
              </a:r>
              <a:endParaRPr lang="en-US" sz="3000" dirty="0"/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562995" y="918036"/>
            <a:ext cx="799209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 smtClean="0">
                <a:solidFill>
                  <a:srgbClr val="FF0000"/>
                </a:solidFill>
              </a:rPr>
              <a:t>يمكن مشاركة الملفات عبرالانترنت من خلال قواعد خاصة للمشاركة </a:t>
            </a:r>
            <a:r>
              <a:rPr lang="ar-JO" sz="2400" dirty="0" smtClean="0"/>
              <a:t>، ويمكن أن تتم المشاركة بين الأشخاص دون وجود وسيط، وتمتاز العملية </a:t>
            </a:r>
            <a:r>
              <a:rPr lang="ar-JO" sz="2400" dirty="0" smtClean="0">
                <a:solidFill>
                  <a:srgbClr val="0070C0"/>
                </a:solidFill>
              </a:rPr>
              <a:t>بالسرعة</a:t>
            </a:r>
            <a:r>
              <a:rPr lang="ar-JO" sz="2400" dirty="0" smtClean="0"/>
              <a:t> </a:t>
            </a:r>
            <a:r>
              <a:rPr lang="ar-JO" sz="2400" dirty="0" smtClean="0">
                <a:solidFill>
                  <a:srgbClr val="0070C0"/>
                </a:solidFill>
              </a:rPr>
              <a:t>وإمكانية تحميل الملفات الكبيرة والضخمة</a:t>
            </a:r>
            <a:r>
              <a:rPr lang="ar-JO" sz="2400" dirty="0" smtClean="0"/>
              <a:t>.</a:t>
            </a:r>
          </a:p>
          <a:p>
            <a:pPr marL="225425" indent="-225425" algn="r" rtl="1"/>
            <a:endParaRPr lang="ar-JO" sz="1100" dirty="0"/>
          </a:p>
        </p:txBody>
      </p:sp>
      <p:sp>
        <p:nvSpPr>
          <p:cNvPr id="99" name="Rectangle 98"/>
          <p:cNvSpPr/>
          <p:nvPr/>
        </p:nvSpPr>
        <p:spPr>
          <a:xfrm>
            <a:off x="3996044" y="2657884"/>
            <a:ext cx="1125993" cy="207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595" y="2357323"/>
            <a:ext cx="4758520" cy="2596193"/>
          </a:xfrm>
          <a:prstGeom prst="roundRect">
            <a:avLst>
              <a:gd name="adj" fmla="val 32617"/>
            </a:avLst>
          </a:prstGeom>
        </p:spPr>
      </p:pic>
    </p:spTree>
    <p:extLst>
      <p:ext uri="{BB962C8B-B14F-4D97-AF65-F5344CB8AC3E}">
        <p14:creationId xmlns:p14="http://schemas.microsoft.com/office/powerpoint/2010/main" val="369837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4168735" y="101717"/>
            <a:ext cx="4260675" cy="682054"/>
            <a:chOff x="4114306" y="724394"/>
            <a:chExt cx="4260675" cy="682054"/>
          </a:xfrm>
        </p:grpSpPr>
        <p:grpSp>
          <p:nvGrpSpPr>
            <p:cNvPr id="91" name="Group 90"/>
            <p:cNvGrpSpPr/>
            <p:nvPr/>
          </p:nvGrpSpPr>
          <p:grpSpPr>
            <a:xfrm>
              <a:off x="4528457" y="724394"/>
              <a:ext cx="3846524" cy="682054"/>
              <a:chOff x="4834338" y="1004241"/>
              <a:chExt cx="3846524" cy="682054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4834338" y="1115928"/>
                <a:ext cx="3335481" cy="498764"/>
              </a:xfrm>
              <a:prstGeom prst="roundRect">
                <a:avLst/>
              </a:prstGeom>
              <a:solidFill>
                <a:srgbClr val="FFFF99"/>
              </a:solidFill>
              <a:ln>
                <a:solidFill>
                  <a:srgbClr val="F9C4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8018008" y="1004241"/>
                <a:ext cx="662854" cy="682054"/>
              </a:xfrm>
              <a:prstGeom prst="ellipse">
                <a:avLst/>
              </a:prstGeom>
              <a:solidFill>
                <a:srgbClr val="F9C4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7951611" y="1071783"/>
                <a:ext cx="6650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JO" sz="2800" b="1" dirty="0" smtClean="0"/>
                  <a:t>6</a:t>
                </a:r>
                <a:r>
                  <a:rPr lang="ar-JO" sz="1050" b="1" dirty="0" smtClean="0"/>
                  <a:t> </a:t>
                </a:r>
                <a:r>
                  <a:rPr lang="ar-JO" sz="2800" b="1" dirty="0" smtClean="0"/>
                  <a:t>- </a:t>
                </a:r>
                <a:endParaRPr lang="en-US" sz="2800" b="1" dirty="0"/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4114306" y="804127"/>
              <a:ext cx="35849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JO" sz="3000" dirty="0" smtClean="0"/>
                <a:t>التجارة الإلكترونية</a:t>
              </a:r>
              <a:endParaRPr lang="en-US" sz="3000" dirty="0"/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562995" y="918036"/>
            <a:ext cx="799209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 smtClean="0">
                <a:solidFill>
                  <a:srgbClr val="FF0000"/>
                </a:solidFill>
              </a:rPr>
              <a:t>تتيح شبكة الإنترنت إمكانية التسوق باستخدام المتاجر الإلكترونية</a:t>
            </a:r>
            <a:r>
              <a:rPr lang="ar-JO" sz="2400" dirty="0" smtClean="0"/>
              <a:t>، وهي مواقع الكترونية تتيح للمستخدم تنفيذ طلبات الشراء ودفع قيمةالمشتريات، ثم يتم شحن البضاعة المطلوبة.</a:t>
            </a:r>
          </a:p>
          <a:p>
            <a:pPr marL="225425" indent="-225425" algn="r" rtl="1"/>
            <a:endParaRPr lang="ar-JO" sz="1100" dirty="0"/>
          </a:p>
        </p:txBody>
      </p:sp>
      <p:sp>
        <p:nvSpPr>
          <p:cNvPr id="99" name="Rectangle 98"/>
          <p:cNvSpPr/>
          <p:nvPr/>
        </p:nvSpPr>
        <p:spPr>
          <a:xfrm>
            <a:off x="3996044" y="2657884"/>
            <a:ext cx="1125993" cy="207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Shop Online and support SNAP Cymru for FREE! - SNAP CymruSNAP Cym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084" y="2066763"/>
            <a:ext cx="5085974" cy="286086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08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4168735" y="101717"/>
            <a:ext cx="4260675" cy="682054"/>
            <a:chOff x="4114306" y="724394"/>
            <a:chExt cx="4260675" cy="682054"/>
          </a:xfrm>
        </p:grpSpPr>
        <p:grpSp>
          <p:nvGrpSpPr>
            <p:cNvPr id="91" name="Group 90"/>
            <p:cNvGrpSpPr/>
            <p:nvPr/>
          </p:nvGrpSpPr>
          <p:grpSpPr>
            <a:xfrm>
              <a:off x="4528457" y="724394"/>
              <a:ext cx="3846524" cy="682054"/>
              <a:chOff x="4834338" y="1004241"/>
              <a:chExt cx="3846524" cy="682054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4834338" y="1115928"/>
                <a:ext cx="3335481" cy="498764"/>
              </a:xfrm>
              <a:prstGeom prst="roundRect">
                <a:avLst/>
              </a:prstGeom>
              <a:solidFill>
                <a:srgbClr val="FFFF99"/>
              </a:solidFill>
              <a:ln>
                <a:solidFill>
                  <a:srgbClr val="F9C4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8018008" y="1004241"/>
                <a:ext cx="662854" cy="682054"/>
              </a:xfrm>
              <a:prstGeom prst="ellipse">
                <a:avLst/>
              </a:prstGeom>
              <a:solidFill>
                <a:srgbClr val="F9C4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7951611" y="1071783"/>
                <a:ext cx="6650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JO" sz="2800" b="1" dirty="0" smtClean="0"/>
                  <a:t>7- </a:t>
                </a:r>
                <a:endParaRPr lang="en-US" sz="2800" b="1" dirty="0"/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4114306" y="804127"/>
              <a:ext cx="35849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JO" sz="3000" dirty="0" smtClean="0"/>
                <a:t>الحكومة الإلكترونية</a:t>
              </a:r>
              <a:endParaRPr lang="en-US" sz="3000" dirty="0"/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562995" y="918036"/>
            <a:ext cx="7992092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 smtClean="0">
                <a:solidFill>
                  <a:srgbClr val="FF0000"/>
                </a:solidFill>
              </a:rPr>
              <a:t>تعني الإنتقال من تقديم الخدمات العامة والمعاملات الحكومية من شكلها التقليدي إلى الشكل الإلكتروني عبر الإنترنت </a:t>
            </a:r>
            <a:r>
              <a:rPr lang="ar-JO" sz="2400" dirty="0" smtClean="0"/>
              <a:t>، بهدف تحسين الاداء الحكومي التقليدي، من ناحية تقديم الخدمة وكفاءة الأداء والدقة وتقليل الوقت والتكلفة اللازمين لإنجاز المعاملات الحكومية.</a:t>
            </a:r>
          </a:p>
          <a:p>
            <a:pPr marL="225425" indent="-225425" algn="r" rtl="1"/>
            <a:endParaRPr lang="ar-JO" sz="1100" dirty="0"/>
          </a:p>
        </p:txBody>
      </p:sp>
      <p:sp>
        <p:nvSpPr>
          <p:cNvPr id="99" name="Rectangle 98"/>
          <p:cNvSpPr/>
          <p:nvPr/>
        </p:nvSpPr>
        <p:spPr>
          <a:xfrm>
            <a:off x="3996044" y="2657884"/>
            <a:ext cx="1125993" cy="207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E-Government - Mathema sr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271" y="2264913"/>
            <a:ext cx="4169229" cy="287821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85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/>
          <p:cNvGrpSpPr/>
          <p:nvPr/>
        </p:nvGrpSpPr>
        <p:grpSpPr>
          <a:xfrm>
            <a:off x="6848595" y="226793"/>
            <a:ext cx="760021" cy="800359"/>
            <a:chOff x="4358239" y="2595983"/>
            <a:chExt cx="760021" cy="800359"/>
          </a:xfrm>
        </p:grpSpPr>
        <p:sp>
          <p:nvSpPr>
            <p:cNvPr id="103" name="Oval 102"/>
            <p:cNvSpPr/>
            <p:nvPr/>
          </p:nvSpPr>
          <p:spPr>
            <a:xfrm>
              <a:off x="4358239" y="2636321"/>
              <a:ext cx="760021" cy="760021"/>
            </a:xfrm>
            <a:prstGeom prst="ellipse">
              <a:avLst/>
            </a:prstGeom>
            <a:solidFill>
              <a:srgbClr val="EF6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404755" y="2595983"/>
              <a:ext cx="6650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4400" b="1" dirty="0" smtClean="0"/>
                <a:t>3</a:t>
              </a:r>
              <a:endParaRPr lang="en-US" sz="4400" b="1" dirty="0"/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2569026" y="319128"/>
            <a:ext cx="420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 smtClean="0">
                <a:solidFill>
                  <a:srgbClr val="CB490F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متطلبات الإتصال بالانترنت</a:t>
            </a:r>
            <a:endParaRPr lang="en-US" sz="3200" dirty="0">
              <a:solidFill>
                <a:srgbClr val="CB490F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216731" y="1458683"/>
            <a:ext cx="424543" cy="413658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 smtClean="0"/>
              <a:t>1</a:t>
            </a:r>
            <a:endParaRPr lang="en-US" sz="20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2013858" y="1403902"/>
            <a:ext cx="4202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dirty="0" smtClean="0">
                <a:solidFill>
                  <a:srgbClr val="00B050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طريقة الإتصال السلكي</a:t>
            </a:r>
            <a:endParaRPr lang="en-US" sz="2800" dirty="0">
              <a:solidFill>
                <a:srgbClr val="00B050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6216731" y="2187640"/>
            <a:ext cx="424543" cy="413658"/>
          </a:xfrm>
          <a:prstGeom prst="roundRect">
            <a:avLst/>
          </a:prstGeom>
          <a:solidFill>
            <a:srgbClr val="0070C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 smtClean="0"/>
              <a:t>2</a:t>
            </a:r>
            <a:endParaRPr lang="en-US" sz="2000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2013858" y="2132859"/>
            <a:ext cx="4202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dirty="0" smtClean="0">
                <a:solidFill>
                  <a:srgbClr val="0070C0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طريقة الإتصال اللاسلكي</a:t>
            </a:r>
            <a:endParaRPr lang="en-US" sz="2800" dirty="0">
              <a:solidFill>
                <a:srgbClr val="0070C0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163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381501" y="283026"/>
            <a:ext cx="424543" cy="413658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 smtClean="0"/>
              <a:t>1</a:t>
            </a:r>
            <a:endParaRPr lang="en-US" sz="20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3178628" y="228245"/>
            <a:ext cx="4202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dirty="0" smtClean="0">
                <a:solidFill>
                  <a:srgbClr val="00B050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طريقة الإتصال السلكي</a:t>
            </a:r>
            <a:endParaRPr lang="en-US" sz="2800" dirty="0">
              <a:solidFill>
                <a:srgbClr val="00B050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806246"/>
            <a:ext cx="721277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 smtClean="0">
                <a:solidFill>
                  <a:srgbClr val="FF0000"/>
                </a:solidFill>
              </a:rPr>
              <a:t>يتم استخدام كابلات كوسيط نقل</a:t>
            </a:r>
            <a:r>
              <a:rPr lang="ar-JO" sz="2400" dirty="0" smtClean="0"/>
              <a:t>، ومن هذه الطرق الاتصال عبر خطوط الهاتف بطريقة </a:t>
            </a:r>
            <a:r>
              <a:rPr lang="en-US" sz="2400" b="1" dirty="0" smtClean="0">
                <a:solidFill>
                  <a:srgbClr val="FF0000"/>
                </a:solidFill>
              </a:rPr>
              <a:t>ADSL</a:t>
            </a:r>
            <a:r>
              <a:rPr lang="ar-JO" sz="2400" dirty="0" smtClean="0"/>
              <a:t>.</a:t>
            </a:r>
          </a:p>
          <a:p>
            <a:pPr marL="225425" indent="-225425" algn="r" rtl="1"/>
            <a:endParaRPr lang="ar-JO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522515" y="1861301"/>
            <a:ext cx="7946571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 smtClean="0">
                <a:solidFill>
                  <a:schemeClr val="tx1"/>
                </a:solidFill>
              </a:rPr>
              <a:t>للإتصال بالإنترنت من خلال خط الهاتف العادي، فيلزم توافر المتطلبات الآتية :</a:t>
            </a:r>
          </a:p>
          <a:p>
            <a:pPr algn="r" rtl="1"/>
            <a:endParaRPr lang="ar-JO" dirty="0" smtClean="0">
              <a:solidFill>
                <a:schemeClr val="tx1"/>
              </a:solidFill>
            </a:endParaRPr>
          </a:p>
          <a:p>
            <a:pPr algn="r" rtl="1"/>
            <a:r>
              <a:rPr lang="ar-JO" sz="2400" b="1" dirty="0" smtClean="0">
                <a:solidFill>
                  <a:srgbClr val="006600"/>
                </a:solidFill>
              </a:rPr>
              <a:t>أ- جهاز حاسوب شخصي: </a:t>
            </a:r>
            <a:r>
              <a:rPr lang="ar-JO" sz="2400" dirty="0" smtClean="0">
                <a:solidFill>
                  <a:schemeClr val="tx1"/>
                </a:solidFill>
              </a:rPr>
              <a:t>يمكن استخدام أي جهاز حاسوب، ولكن كلما كانت مواصفاته متطورة وذات كفاءة عالية كلما كان ذلك افضل.</a:t>
            </a:r>
          </a:p>
          <a:p>
            <a:pPr algn="r" rtl="1"/>
            <a:endParaRPr lang="ar-JO" sz="2400" dirty="0" smtClean="0">
              <a:solidFill>
                <a:schemeClr val="tx1"/>
              </a:solidFill>
            </a:endParaRPr>
          </a:p>
          <a:p>
            <a:pPr algn="r" rtl="1"/>
            <a:r>
              <a:rPr lang="ar-JO" sz="2400" b="1" dirty="0" smtClean="0">
                <a:solidFill>
                  <a:srgbClr val="006600"/>
                </a:solidFill>
              </a:rPr>
              <a:t>ب- خط هاتف.</a:t>
            </a:r>
          </a:p>
          <a:p>
            <a:pPr algn="r" rtl="1"/>
            <a:endParaRPr lang="ar-JO" sz="2400" b="1" dirty="0">
              <a:solidFill>
                <a:srgbClr val="006600"/>
              </a:solidFill>
            </a:endParaRPr>
          </a:p>
          <a:p>
            <a:pPr algn="r" rtl="1"/>
            <a:endParaRPr lang="ar-JO" sz="2400" dirty="0" smtClean="0">
              <a:solidFill>
                <a:schemeClr val="tx1"/>
              </a:solidFill>
            </a:endParaRPr>
          </a:p>
          <a:p>
            <a:pPr marL="225425" indent="-225425" algn="r" rtl="1"/>
            <a:endParaRPr lang="ar-JO" sz="1100" dirty="0">
              <a:solidFill>
                <a:schemeClr val="tx1"/>
              </a:solidFill>
            </a:endParaRPr>
          </a:p>
        </p:txBody>
      </p:sp>
      <p:pic>
        <p:nvPicPr>
          <p:cNvPr id="8194" name="Picture 2" descr="INTEL PROCESSOR Desktop Computer, Screen Size: LED, Model Name/Number:  Assembled, Rs 10000 /piece | ID: 1371302439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7"/>
          <a:stretch/>
        </p:blipFill>
        <p:spPr bwMode="auto">
          <a:xfrm>
            <a:off x="863147" y="2971137"/>
            <a:ext cx="1607911" cy="166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Telephone Wire Stock Illustration - Download Image Now -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696" y="3243720"/>
            <a:ext cx="3342977" cy="181967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1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3400" y="337301"/>
            <a:ext cx="7946571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 smtClean="0">
                <a:solidFill>
                  <a:srgbClr val="006600"/>
                </a:solidFill>
              </a:rPr>
              <a:t>     ج- مودم </a:t>
            </a:r>
            <a:r>
              <a:rPr lang="en-US" sz="2400" b="1" dirty="0" smtClean="0">
                <a:solidFill>
                  <a:srgbClr val="006600"/>
                </a:solidFill>
              </a:rPr>
              <a:t>(Modem)</a:t>
            </a:r>
            <a:r>
              <a:rPr lang="ar-JO" sz="2400" b="1" dirty="0" smtClean="0">
                <a:solidFill>
                  <a:srgbClr val="006600"/>
                </a:solidFill>
              </a:rPr>
              <a:t>: </a:t>
            </a:r>
            <a:r>
              <a:rPr lang="ar-JO" sz="2400" dirty="0" smtClean="0">
                <a:solidFill>
                  <a:srgbClr val="FF0000"/>
                </a:solidFill>
              </a:rPr>
              <a:t>هو جهاز يربط بين الحاسوب وخط الهاتف </a:t>
            </a:r>
            <a:r>
              <a:rPr lang="ar-JO" sz="2400" dirty="0" smtClean="0">
                <a:solidFill>
                  <a:srgbClr val="0070C0"/>
                </a:solidFill>
              </a:rPr>
              <a:t>لتحويل البيانات إلى </a:t>
            </a:r>
            <a:r>
              <a:rPr lang="ar-JO" sz="2400" b="1" dirty="0" smtClean="0">
                <a:solidFill>
                  <a:srgbClr val="0070C0"/>
                </a:solidFill>
              </a:rPr>
              <a:t>إشارات على شكل موجات </a:t>
            </a:r>
            <a:r>
              <a:rPr lang="ar-JO" sz="2400" dirty="0" smtClean="0">
                <a:solidFill>
                  <a:srgbClr val="0070C0"/>
                </a:solidFill>
              </a:rPr>
              <a:t>يمكن انتقالها عبر خطوط الهاتف</a:t>
            </a:r>
            <a:r>
              <a:rPr lang="ar-JO" sz="2400" dirty="0" smtClean="0">
                <a:solidFill>
                  <a:schemeClr val="tx1"/>
                </a:solidFill>
              </a:rPr>
              <a:t>، وعلى الطرف الآخر يتم تحويلها ثانيةً </a:t>
            </a:r>
            <a:r>
              <a:rPr lang="ar-JO" sz="2400" u="sng" dirty="0" smtClean="0">
                <a:solidFill>
                  <a:schemeClr val="tx1"/>
                </a:solidFill>
              </a:rPr>
              <a:t>عبر مودم المستقبل </a:t>
            </a:r>
            <a:r>
              <a:rPr lang="ar-JO" sz="2400" dirty="0" smtClean="0">
                <a:solidFill>
                  <a:schemeClr val="tx1"/>
                </a:solidFill>
              </a:rPr>
              <a:t>من </a:t>
            </a:r>
            <a:r>
              <a:rPr lang="ar-JO" sz="2400" b="1" dirty="0" smtClean="0">
                <a:solidFill>
                  <a:srgbClr val="0070C0"/>
                </a:solidFill>
              </a:rPr>
              <a:t>موجات إلى بيانات </a:t>
            </a:r>
            <a:r>
              <a:rPr lang="ar-JO" sz="2400" dirty="0" smtClean="0">
                <a:solidFill>
                  <a:schemeClr val="tx1"/>
                </a:solidFill>
              </a:rPr>
              <a:t>مرةً أخرى.</a:t>
            </a:r>
          </a:p>
          <a:p>
            <a:pPr algn="r" rtl="1"/>
            <a:endParaRPr lang="ar-JO" sz="2400" dirty="0" smtClean="0">
              <a:solidFill>
                <a:schemeClr val="tx1"/>
              </a:solidFill>
            </a:endParaRPr>
          </a:p>
          <a:p>
            <a:pPr algn="r" rtl="1"/>
            <a:endParaRPr lang="ar-JO" sz="2400" dirty="0" smtClean="0">
              <a:solidFill>
                <a:schemeClr val="tx1"/>
              </a:solidFill>
            </a:endParaRPr>
          </a:p>
          <a:p>
            <a:pPr marL="225425" indent="-225425" algn="r" rtl="1"/>
            <a:endParaRPr lang="ar-JO" sz="11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03" b="22284"/>
          <a:stretch/>
        </p:blipFill>
        <p:spPr>
          <a:xfrm>
            <a:off x="376661" y="1828019"/>
            <a:ext cx="8260047" cy="278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3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874122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dirty="0" smtClean="0">
              <a:solidFill>
                <a:schemeClr val="tx1"/>
              </a:solidFill>
            </a:endParaRPr>
          </a:p>
          <a:p>
            <a:pPr marL="739775" algn="r" rtl="1"/>
            <a:r>
              <a:rPr lang="ar-JO" sz="2400" b="1" dirty="0" smtClean="0">
                <a:solidFill>
                  <a:srgbClr val="006600"/>
                </a:solidFill>
              </a:rPr>
              <a:t>د- برنامج لتصفح الإنترنت </a:t>
            </a:r>
            <a:r>
              <a:rPr lang="en-US" sz="2400" b="1" dirty="0" smtClean="0">
                <a:solidFill>
                  <a:srgbClr val="006600"/>
                </a:solidFill>
              </a:rPr>
              <a:t>(Browser)</a:t>
            </a:r>
            <a:r>
              <a:rPr lang="ar-JO" sz="2400" b="1" dirty="0" smtClean="0">
                <a:solidFill>
                  <a:srgbClr val="006600"/>
                </a:solidFill>
              </a:rPr>
              <a:t>: </a:t>
            </a:r>
            <a:endParaRPr lang="en-US" sz="2400" b="1" dirty="0" smtClean="0">
              <a:solidFill>
                <a:srgbClr val="006600"/>
              </a:solidFill>
            </a:endParaRPr>
          </a:p>
          <a:p>
            <a:pPr marL="968375" algn="r" rtl="1"/>
            <a:r>
              <a:rPr lang="ar-JO" sz="2400" dirty="0" smtClean="0">
                <a:solidFill>
                  <a:srgbClr val="FF0000"/>
                </a:solidFill>
              </a:rPr>
              <a:t>هو برنامج خاص يتم بواسطته عرض صفحات الإنترنت </a:t>
            </a:r>
            <a:r>
              <a:rPr lang="ar-JO" sz="2400" dirty="0" smtClean="0">
                <a:solidFill>
                  <a:schemeClr val="tx1"/>
                </a:solidFill>
              </a:rPr>
              <a:t>، مثل 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968375" algn="r" rtl="1"/>
            <a:r>
              <a:rPr lang="ar-JO" sz="2400" dirty="0" smtClean="0">
                <a:solidFill>
                  <a:schemeClr val="tx1"/>
                </a:solidFill>
              </a:rPr>
              <a:t>برنامج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ar-JO" sz="2400" dirty="0" smtClean="0">
                <a:solidFill>
                  <a:schemeClr val="tx1"/>
                </a:solidFill>
              </a:rPr>
              <a:t>مستكشف الإنترنت </a:t>
            </a:r>
            <a:r>
              <a:rPr lang="en-US" sz="2400" dirty="0" smtClean="0">
                <a:solidFill>
                  <a:schemeClr val="tx1"/>
                </a:solidFill>
              </a:rPr>
              <a:t>(Internet Explorer)</a:t>
            </a:r>
            <a:r>
              <a:rPr lang="ar-JO" sz="2400" dirty="0" smtClean="0">
                <a:solidFill>
                  <a:schemeClr val="tx1"/>
                </a:solidFill>
              </a:rPr>
              <a:t>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968375" algn="r" rtl="1"/>
            <a:endParaRPr lang="en-US" sz="1600" dirty="0" smtClean="0">
              <a:solidFill>
                <a:schemeClr val="tx1"/>
              </a:solidFill>
            </a:endParaRPr>
          </a:p>
          <a:p>
            <a:pPr marL="968375" algn="r" rtl="1"/>
            <a:r>
              <a:rPr lang="ar-JO" sz="2400" dirty="0" smtClean="0">
                <a:solidFill>
                  <a:schemeClr val="tx1"/>
                </a:solidFill>
              </a:rPr>
              <a:t>و برنامج </a:t>
            </a:r>
            <a:r>
              <a:rPr lang="en-US" sz="2400" dirty="0" smtClean="0">
                <a:solidFill>
                  <a:schemeClr val="tx1"/>
                </a:solidFill>
              </a:rPr>
              <a:t>(Google Chrome)</a:t>
            </a:r>
            <a:endParaRPr lang="ar-JO" sz="2400" dirty="0" smtClean="0">
              <a:solidFill>
                <a:schemeClr val="tx1"/>
              </a:solidFill>
            </a:endParaRPr>
          </a:p>
          <a:p>
            <a:pPr algn="r" rtl="1"/>
            <a:endParaRPr lang="ar-JO" sz="2400" dirty="0" smtClean="0">
              <a:solidFill>
                <a:schemeClr val="tx1"/>
              </a:solidFill>
            </a:endParaRPr>
          </a:p>
          <a:p>
            <a:pPr algn="r" rtl="1"/>
            <a:r>
              <a:rPr lang="ar-JO" sz="2400" b="1" dirty="0" smtClean="0">
                <a:solidFill>
                  <a:srgbClr val="006600"/>
                </a:solidFill>
              </a:rPr>
              <a:t>هـ - مُزوِّد خدمة الإنترنت </a:t>
            </a:r>
            <a:r>
              <a:rPr lang="en-US" sz="2400" b="1" dirty="0" smtClean="0">
                <a:solidFill>
                  <a:srgbClr val="006600"/>
                </a:solidFill>
              </a:rPr>
              <a:t>(Internet Service Provider   ISP )</a:t>
            </a:r>
            <a:r>
              <a:rPr lang="ar-JO" sz="2400" b="1" dirty="0" smtClean="0">
                <a:solidFill>
                  <a:srgbClr val="006600"/>
                </a:solidFill>
              </a:rPr>
              <a:t>: </a:t>
            </a:r>
          </a:p>
          <a:p>
            <a:pPr algn="r" rtl="1"/>
            <a:endParaRPr lang="ar-JO" sz="1050" b="1" dirty="0">
              <a:solidFill>
                <a:srgbClr val="006600"/>
              </a:solidFill>
            </a:endParaRPr>
          </a:p>
          <a:p>
            <a:pPr marL="511175" algn="r" rtl="1"/>
            <a:r>
              <a:rPr lang="ar-JO" sz="2400" dirty="0" smtClean="0">
                <a:solidFill>
                  <a:srgbClr val="FF0000"/>
                </a:solidFill>
              </a:rPr>
              <a:t>هي الشركة التي توفر إمكانية الوصول إلى الإنترنت مقابل أجر مادي</a:t>
            </a:r>
            <a:r>
              <a:rPr lang="ar-JO" sz="2400" dirty="0" smtClean="0">
                <a:solidFill>
                  <a:schemeClr val="tx1"/>
                </a:solidFill>
              </a:rPr>
              <a:t>، وتقوم </a:t>
            </a:r>
          </a:p>
          <a:p>
            <a:pPr marL="511175" algn="r" rtl="1"/>
            <a:r>
              <a:rPr lang="ar-JO" sz="2400" dirty="0" smtClean="0">
                <a:solidFill>
                  <a:schemeClr val="tx1"/>
                </a:solidFill>
              </a:rPr>
              <a:t>الشركة بتزويد المشترك بالرمز الشخصي </a:t>
            </a:r>
            <a:r>
              <a:rPr lang="en-US" sz="2400" dirty="0" smtClean="0">
                <a:solidFill>
                  <a:schemeClr val="tx1"/>
                </a:solidFill>
              </a:rPr>
              <a:t>(User ID)</a:t>
            </a:r>
            <a:r>
              <a:rPr lang="ar-JO" sz="2400" dirty="0" smtClean="0">
                <a:solidFill>
                  <a:schemeClr val="tx1"/>
                </a:solidFill>
              </a:rPr>
              <a:t> وكلمة مرور </a:t>
            </a:r>
            <a:r>
              <a:rPr lang="en-US" sz="2400" dirty="0" smtClean="0">
                <a:solidFill>
                  <a:schemeClr val="tx1"/>
                </a:solidFill>
              </a:rPr>
              <a:t>(Password)</a:t>
            </a:r>
            <a:r>
              <a:rPr lang="ar-JO" sz="2400" dirty="0" smtClean="0">
                <a:solidFill>
                  <a:schemeClr val="tx1"/>
                </a:solidFill>
              </a:rPr>
              <a:t> ، ليتمكن من الإتصال بالإنترنت.</a:t>
            </a:r>
            <a:endParaRPr lang="en-US" sz="2400" dirty="0">
              <a:solidFill>
                <a:schemeClr val="tx1"/>
              </a:solidFill>
            </a:endParaRPr>
          </a:p>
          <a:p>
            <a:pPr marL="968375" algn="r" rtl="1"/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9218" name="Picture 2" descr="File:Internet Explorer 9 icon.sv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91" y="915646"/>
            <a:ext cx="720951" cy="72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oogle, chrome, logo, new icon - Free download on Iconfin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550" y="1404258"/>
            <a:ext cx="795902" cy="79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62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3690257" y="1"/>
            <a:ext cx="3178629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630388" y="554783"/>
            <a:ext cx="424543" cy="413658"/>
          </a:xfrm>
          <a:prstGeom prst="roundRect">
            <a:avLst/>
          </a:prstGeom>
          <a:solidFill>
            <a:srgbClr val="0070C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 smtClean="0"/>
              <a:t>2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27515" y="500002"/>
            <a:ext cx="4202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dirty="0" smtClean="0">
                <a:solidFill>
                  <a:srgbClr val="0070C0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طريقة الإتصال اللاسلكي</a:t>
            </a:r>
            <a:endParaRPr lang="en-US" sz="2800" dirty="0">
              <a:solidFill>
                <a:srgbClr val="0070C0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38085" y="1077968"/>
            <a:ext cx="61939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0" algn="r" rtl="1"/>
            <a:r>
              <a:rPr lang="ar-JO" sz="2400" dirty="0" smtClean="0">
                <a:solidFill>
                  <a:srgbClr val="FF0000"/>
                </a:solidFill>
              </a:rPr>
              <a:t>حيث تُستخدم فيها أمواجٌ كهرومغناطيسية خاصّة</a:t>
            </a:r>
          </a:p>
          <a:p>
            <a:pPr marL="53975" lvl="0" algn="r" rtl="1"/>
            <a:r>
              <a:rPr lang="ar-JO" sz="2400" dirty="0" smtClean="0">
                <a:solidFill>
                  <a:srgbClr val="FF0000"/>
                </a:solidFill>
              </a:rPr>
              <a:t> لتبادل المعلومات بين أعضاء الشبكة بدلاً من الأسلاك والكوابل </a:t>
            </a:r>
            <a:r>
              <a:rPr lang="ar-JO" sz="2400" dirty="0" smtClean="0">
                <a:solidFill>
                  <a:srgbClr val="212A2E"/>
                </a:solidFill>
              </a:rPr>
              <a:t>، أمواج الراديو كمثال.</a:t>
            </a:r>
            <a:endParaRPr lang="en-US" sz="2400" dirty="0">
              <a:solidFill>
                <a:srgbClr val="212A2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989" y="2278297"/>
            <a:ext cx="4343399" cy="2578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86889" y="665019"/>
            <a:ext cx="3823854" cy="3823854"/>
          </a:xfrm>
          <a:prstGeom prst="ellipse">
            <a:avLst/>
          </a:prstGeom>
          <a:solidFill>
            <a:srgbClr val="22B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Google Shape;275;p22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026" name="Picture 2" descr="Comcast, Charter expand broadband domination as cable hits 67% market share  | Ars Technica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16" y="736271"/>
            <a:ext cx="3657600" cy="36576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93869" y="902524"/>
            <a:ext cx="44766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JO" sz="32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تُعد شبكة الانترنت من </a:t>
            </a:r>
            <a:r>
              <a:rPr lang="ar-JO" sz="3200" dirty="0" smtClean="0">
                <a:solidFill>
                  <a:srgbClr val="0070C0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أعظم الإنجازات في تاريخ الحاسوب</a:t>
            </a:r>
            <a:r>
              <a:rPr lang="ar-JO" sz="32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، فهي مِنَ التقنيات التي أحدثت ثورة ً في أسلوب تبادل المعلوماتِ وحجمها، بل إنها الأداة الكبرى للإتصالات.</a:t>
            </a:r>
            <a:endParaRPr lang="en-US" sz="3200"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2073" y="-225631"/>
            <a:ext cx="2149433" cy="1947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صورة 1"/>
          <p:cNvPicPr>
            <a:picLocks noChangeAspect="1"/>
          </p:cNvPicPr>
          <p:nvPr/>
        </p:nvPicPr>
        <p:blipFill>
          <a:blip r:embed="rId3">
            <a:clrChange>
              <a:clrFrom>
                <a:srgbClr val="4E4E4E">
                  <a:alpha val="30588"/>
                </a:srgbClr>
              </a:clrFrom>
              <a:clrTo>
                <a:srgbClr val="4E4E4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93" y="-381268"/>
            <a:ext cx="4160322" cy="249779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75911" y="2826815"/>
            <a:ext cx="760021" cy="788355"/>
            <a:chOff x="5153890" y="2572360"/>
            <a:chExt cx="760021" cy="788355"/>
          </a:xfrm>
        </p:grpSpPr>
        <p:sp>
          <p:nvSpPr>
            <p:cNvPr id="46" name="Oval 45"/>
            <p:cNvSpPr/>
            <p:nvPr/>
          </p:nvSpPr>
          <p:spPr>
            <a:xfrm>
              <a:off x="5153890" y="2600694"/>
              <a:ext cx="760021" cy="760021"/>
            </a:xfrm>
            <a:prstGeom prst="ellipse">
              <a:avLst/>
            </a:prstGeom>
            <a:solidFill>
              <a:srgbClr val="22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01391" y="2572360"/>
              <a:ext cx="6650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4400" b="1" dirty="0" smtClean="0"/>
                <a:t>2</a:t>
              </a:r>
              <a:endParaRPr lang="en-US" sz="44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664530" y="1948126"/>
            <a:ext cx="760021" cy="769441"/>
            <a:chOff x="4738253" y="1880743"/>
            <a:chExt cx="760021" cy="769441"/>
          </a:xfrm>
        </p:grpSpPr>
        <p:sp>
          <p:nvSpPr>
            <p:cNvPr id="4" name="Oval 3"/>
            <p:cNvSpPr/>
            <p:nvPr/>
          </p:nvSpPr>
          <p:spPr>
            <a:xfrm>
              <a:off x="4738253" y="1890163"/>
              <a:ext cx="760021" cy="760021"/>
            </a:xfrm>
            <a:prstGeom prst="ellipse">
              <a:avLst/>
            </a:prstGeom>
            <a:solidFill>
              <a:srgbClr val="EB2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797136" y="1880743"/>
              <a:ext cx="6650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4400" b="1" dirty="0" smtClean="0"/>
                <a:t>1</a:t>
              </a:r>
              <a:endParaRPr lang="en-US" sz="4400" b="1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675911" y="3721105"/>
            <a:ext cx="760021" cy="800359"/>
            <a:chOff x="4358239" y="2595983"/>
            <a:chExt cx="760021" cy="800359"/>
          </a:xfrm>
        </p:grpSpPr>
        <p:sp>
          <p:nvSpPr>
            <p:cNvPr id="47" name="Oval 46"/>
            <p:cNvSpPr/>
            <p:nvPr/>
          </p:nvSpPr>
          <p:spPr>
            <a:xfrm>
              <a:off x="4358239" y="2636321"/>
              <a:ext cx="760021" cy="760021"/>
            </a:xfrm>
            <a:prstGeom prst="ellipse">
              <a:avLst/>
            </a:prstGeom>
            <a:solidFill>
              <a:srgbClr val="EF6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404755" y="2595983"/>
              <a:ext cx="6650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4400" b="1" dirty="0" smtClean="0"/>
                <a:t>3</a:t>
              </a:r>
              <a:endParaRPr lang="en-US" sz="44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681357" y="2042803"/>
            <a:ext cx="395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مفهوم شبكة الانترنت</a:t>
            </a:r>
            <a:endParaRPr lang="en-US" sz="3200"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19341" y="2986416"/>
            <a:ext cx="5679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الخدمات التي تقدمها شبكة الانترنت</a:t>
            </a:r>
            <a:endParaRPr lang="en-US" sz="3200"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396342" y="3813440"/>
            <a:ext cx="420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متطلبات الاتصال بالانترنت</a:t>
            </a:r>
            <a:endParaRPr lang="en-US" sz="3200"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18;p48"/>
          <p:cNvSpPr/>
          <p:nvPr/>
        </p:nvSpPr>
        <p:spPr>
          <a:xfrm>
            <a:off x="-740874" y="4553700"/>
            <a:ext cx="4053000" cy="58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829;p48"/>
          <p:cNvGrpSpPr/>
          <p:nvPr/>
        </p:nvGrpSpPr>
        <p:grpSpPr>
          <a:xfrm>
            <a:off x="1252353" y="1167824"/>
            <a:ext cx="1752041" cy="3548064"/>
            <a:chOff x="3503885" y="1491145"/>
            <a:chExt cx="1517182" cy="3072449"/>
          </a:xfrm>
        </p:grpSpPr>
        <p:grpSp>
          <p:nvGrpSpPr>
            <p:cNvPr id="9" name="Google Shape;830;p48"/>
            <p:cNvGrpSpPr/>
            <p:nvPr/>
          </p:nvGrpSpPr>
          <p:grpSpPr>
            <a:xfrm flipH="1">
              <a:off x="3503885" y="2560660"/>
              <a:ext cx="944356" cy="2002935"/>
              <a:chOff x="4318725" y="7950250"/>
              <a:chExt cx="1254625" cy="2661000"/>
            </a:xfrm>
          </p:grpSpPr>
          <p:sp>
            <p:nvSpPr>
              <p:cNvPr id="43" name="Google Shape;831;p48"/>
              <p:cNvSpPr/>
              <p:nvPr/>
            </p:nvSpPr>
            <p:spPr>
              <a:xfrm>
                <a:off x="4525425" y="10228400"/>
                <a:ext cx="202925" cy="221925"/>
              </a:xfrm>
              <a:custGeom>
                <a:avLst/>
                <a:gdLst/>
                <a:ahLst/>
                <a:cxnLst/>
                <a:rect l="l" t="t" r="r" b="b"/>
                <a:pathLst>
                  <a:path w="8117" h="8877" extrusionOk="0">
                    <a:moveTo>
                      <a:pt x="7812" y="1"/>
                    </a:moveTo>
                    <a:cubicBezTo>
                      <a:pt x="4955" y="213"/>
                      <a:pt x="2888" y="335"/>
                      <a:pt x="1" y="335"/>
                    </a:cubicBezTo>
                    <a:cubicBezTo>
                      <a:pt x="548" y="3891"/>
                      <a:pt x="852" y="5958"/>
                      <a:pt x="1277" y="8876"/>
                    </a:cubicBezTo>
                    <a:cubicBezTo>
                      <a:pt x="1277" y="8876"/>
                      <a:pt x="7467" y="8237"/>
                      <a:pt x="8083" y="8237"/>
                    </a:cubicBezTo>
                    <a:cubicBezTo>
                      <a:pt x="8097" y="8237"/>
                      <a:pt x="8108" y="8237"/>
                      <a:pt x="8116" y="8238"/>
                    </a:cubicBezTo>
                    <a:cubicBezTo>
                      <a:pt x="8055" y="7964"/>
                      <a:pt x="7995" y="4621"/>
                      <a:pt x="7812" y="1"/>
                    </a:cubicBez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832;p48"/>
              <p:cNvSpPr/>
              <p:nvPr/>
            </p:nvSpPr>
            <p:spPr>
              <a:xfrm>
                <a:off x="4318725" y="10394825"/>
                <a:ext cx="430900" cy="208675"/>
              </a:xfrm>
              <a:custGeom>
                <a:avLst/>
                <a:gdLst/>
                <a:ahLst/>
                <a:cxnLst/>
                <a:rect l="l" t="t" r="r" b="b"/>
                <a:pathLst>
                  <a:path w="17236" h="8347" extrusionOk="0">
                    <a:moveTo>
                      <a:pt x="16597" y="0"/>
                    </a:moveTo>
                    <a:cubicBezTo>
                      <a:pt x="14074" y="183"/>
                      <a:pt x="11339" y="335"/>
                      <a:pt x="8937" y="608"/>
                    </a:cubicBezTo>
                    <a:cubicBezTo>
                      <a:pt x="9028" y="1429"/>
                      <a:pt x="9028" y="1611"/>
                      <a:pt x="8876" y="2432"/>
                    </a:cubicBezTo>
                    <a:cubicBezTo>
                      <a:pt x="8846" y="2705"/>
                      <a:pt x="8785" y="2949"/>
                      <a:pt x="8633" y="3192"/>
                    </a:cubicBezTo>
                    <a:cubicBezTo>
                      <a:pt x="8360" y="3557"/>
                      <a:pt x="7873" y="3678"/>
                      <a:pt x="7417" y="3769"/>
                    </a:cubicBezTo>
                    <a:cubicBezTo>
                      <a:pt x="5928" y="4134"/>
                      <a:pt x="4773" y="3769"/>
                      <a:pt x="3344" y="4347"/>
                    </a:cubicBezTo>
                    <a:cubicBezTo>
                      <a:pt x="2311" y="4772"/>
                      <a:pt x="1247" y="5289"/>
                      <a:pt x="578" y="6201"/>
                    </a:cubicBezTo>
                    <a:cubicBezTo>
                      <a:pt x="183" y="6748"/>
                      <a:pt x="1" y="7599"/>
                      <a:pt x="518" y="8025"/>
                    </a:cubicBezTo>
                    <a:cubicBezTo>
                      <a:pt x="754" y="8241"/>
                      <a:pt x="1155" y="8279"/>
                      <a:pt x="1541" y="8279"/>
                    </a:cubicBezTo>
                    <a:cubicBezTo>
                      <a:pt x="1751" y="8279"/>
                      <a:pt x="1957" y="8268"/>
                      <a:pt x="2129" y="8268"/>
                    </a:cubicBezTo>
                    <a:cubicBezTo>
                      <a:pt x="5424" y="8326"/>
                      <a:pt x="7681" y="8347"/>
                      <a:pt x="10649" y="8347"/>
                    </a:cubicBezTo>
                    <a:cubicBezTo>
                      <a:pt x="12363" y="8347"/>
                      <a:pt x="14315" y="8340"/>
                      <a:pt x="16840" y="8329"/>
                    </a:cubicBezTo>
                    <a:cubicBezTo>
                      <a:pt x="16931" y="8329"/>
                      <a:pt x="17053" y="8268"/>
                      <a:pt x="17114" y="8207"/>
                    </a:cubicBezTo>
                    <a:cubicBezTo>
                      <a:pt x="17235" y="8116"/>
                      <a:pt x="17235" y="7903"/>
                      <a:pt x="17235" y="7721"/>
                    </a:cubicBezTo>
                    <a:cubicBezTo>
                      <a:pt x="17083" y="5623"/>
                      <a:pt x="16810" y="2827"/>
                      <a:pt x="16597" y="0"/>
                    </a:cubicBezTo>
                    <a:close/>
                  </a:path>
                </a:pathLst>
              </a:custGeom>
              <a:solidFill>
                <a:srgbClr val="6AB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833;p48"/>
              <p:cNvSpPr/>
              <p:nvPr/>
            </p:nvSpPr>
            <p:spPr>
              <a:xfrm>
                <a:off x="5274675" y="10165325"/>
                <a:ext cx="241675" cy="252325"/>
              </a:xfrm>
              <a:custGeom>
                <a:avLst/>
                <a:gdLst/>
                <a:ahLst/>
                <a:cxnLst/>
                <a:rect l="l" t="t" r="r" b="b"/>
                <a:pathLst>
                  <a:path w="9667" h="10093" extrusionOk="0">
                    <a:moveTo>
                      <a:pt x="7569" y="1"/>
                    </a:moveTo>
                    <a:cubicBezTo>
                      <a:pt x="4803" y="821"/>
                      <a:pt x="2828" y="1399"/>
                      <a:pt x="1" y="2037"/>
                    </a:cubicBezTo>
                    <a:cubicBezTo>
                      <a:pt x="1338" y="5381"/>
                      <a:pt x="2068" y="7356"/>
                      <a:pt x="3131" y="10092"/>
                    </a:cubicBezTo>
                    <a:cubicBezTo>
                      <a:pt x="3131" y="10092"/>
                      <a:pt x="9302" y="8025"/>
                      <a:pt x="9667" y="7964"/>
                    </a:cubicBezTo>
                    <a:cubicBezTo>
                      <a:pt x="9545" y="7721"/>
                      <a:pt x="8755" y="4469"/>
                      <a:pt x="7569" y="1"/>
                    </a:cubicBez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834;p48"/>
              <p:cNvSpPr/>
              <p:nvPr/>
            </p:nvSpPr>
            <p:spPr>
              <a:xfrm>
                <a:off x="5150050" y="10324900"/>
                <a:ext cx="423300" cy="286350"/>
              </a:xfrm>
              <a:custGeom>
                <a:avLst/>
                <a:gdLst/>
                <a:ahLst/>
                <a:cxnLst/>
                <a:rect l="l" t="t" r="r" b="b"/>
                <a:pathLst>
                  <a:path w="16932" h="11454" extrusionOk="0">
                    <a:moveTo>
                      <a:pt x="14530" y="1"/>
                    </a:moveTo>
                    <a:cubicBezTo>
                      <a:pt x="12068" y="730"/>
                      <a:pt x="9454" y="1460"/>
                      <a:pt x="7174" y="2280"/>
                    </a:cubicBezTo>
                    <a:cubicBezTo>
                      <a:pt x="7448" y="3040"/>
                      <a:pt x="7478" y="3223"/>
                      <a:pt x="7539" y="4043"/>
                    </a:cubicBezTo>
                    <a:cubicBezTo>
                      <a:pt x="7539" y="4317"/>
                      <a:pt x="7539" y="4591"/>
                      <a:pt x="7448" y="4834"/>
                    </a:cubicBezTo>
                    <a:cubicBezTo>
                      <a:pt x="7265" y="5259"/>
                      <a:pt x="6809" y="5502"/>
                      <a:pt x="6384" y="5715"/>
                    </a:cubicBezTo>
                    <a:cubicBezTo>
                      <a:pt x="4986" y="6354"/>
                      <a:pt x="3800" y="6293"/>
                      <a:pt x="2554" y="7144"/>
                    </a:cubicBezTo>
                    <a:cubicBezTo>
                      <a:pt x="1612" y="7812"/>
                      <a:pt x="700" y="8542"/>
                      <a:pt x="244" y="9575"/>
                    </a:cubicBezTo>
                    <a:cubicBezTo>
                      <a:pt x="1" y="10183"/>
                      <a:pt x="1" y="11065"/>
                      <a:pt x="578" y="11369"/>
                    </a:cubicBezTo>
                    <a:cubicBezTo>
                      <a:pt x="701" y="11430"/>
                      <a:pt x="850" y="11454"/>
                      <a:pt x="1010" y="11454"/>
                    </a:cubicBezTo>
                    <a:cubicBezTo>
                      <a:pt x="1405" y="11454"/>
                      <a:pt x="1874" y="11312"/>
                      <a:pt x="2220" y="11247"/>
                    </a:cubicBezTo>
                    <a:cubicBezTo>
                      <a:pt x="7296" y="10183"/>
                      <a:pt x="9849" y="9606"/>
                      <a:pt x="16597" y="8056"/>
                    </a:cubicBezTo>
                    <a:cubicBezTo>
                      <a:pt x="16688" y="8025"/>
                      <a:pt x="16749" y="7964"/>
                      <a:pt x="16810" y="7904"/>
                    </a:cubicBezTo>
                    <a:cubicBezTo>
                      <a:pt x="16931" y="7752"/>
                      <a:pt x="16870" y="7569"/>
                      <a:pt x="16840" y="7387"/>
                    </a:cubicBezTo>
                    <a:cubicBezTo>
                      <a:pt x="16232" y="5350"/>
                      <a:pt x="15351" y="2706"/>
                      <a:pt x="14530" y="1"/>
                    </a:cubicBezTo>
                    <a:close/>
                  </a:path>
                </a:pathLst>
              </a:custGeom>
              <a:solidFill>
                <a:srgbClr val="6AB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835;p48"/>
              <p:cNvSpPr/>
              <p:nvPr/>
            </p:nvSpPr>
            <p:spPr>
              <a:xfrm>
                <a:off x="4346850" y="7950250"/>
                <a:ext cx="1170250" cy="2342775"/>
              </a:xfrm>
              <a:custGeom>
                <a:avLst/>
                <a:gdLst/>
                <a:ahLst/>
                <a:cxnLst/>
                <a:rect l="l" t="t" r="r" b="b"/>
                <a:pathLst>
                  <a:path w="46810" h="93711" extrusionOk="0">
                    <a:moveTo>
                      <a:pt x="33618" y="1"/>
                    </a:moveTo>
                    <a:lnTo>
                      <a:pt x="11004" y="1520"/>
                    </a:lnTo>
                    <a:cubicBezTo>
                      <a:pt x="1" y="41977"/>
                      <a:pt x="5533" y="93710"/>
                      <a:pt x="5533" y="93710"/>
                    </a:cubicBezTo>
                    <a:cubicBezTo>
                      <a:pt x="10487" y="93376"/>
                      <a:pt x="16627" y="93133"/>
                      <a:pt x="16627" y="93133"/>
                    </a:cubicBezTo>
                    <a:cubicBezTo>
                      <a:pt x="17569" y="54957"/>
                      <a:pt x="22706" y="32617"/>
                      <a:pt x="22706" y="32615"/>
                    </a:cubicBezTo>
                    <a:lnTo>
                      <a:pt x="22706" y="32615"/>
                    </a:lnTo>
                    <a:cubicBezTo>
                      <a:pt x="22493" y="65989"/>
                      <a:pt x="35472" y="92494"/>
                      <a:pt x="35472" y="92494"/>
                    </a:cubicBezTo>
                    <a:cubicBezTo>
                      <a:pt x="40913" y="92099"/>
                      <a:pt x="46810" y="91066"/>
                      <a:pt x="46810" y="91066"/>
                    </a:cubicBezTo>
                    <a:cubicBezTo>
                      <a:pt x="41004" y="66233"/>
                      <a:pt x="39941" y="51947"/>
                      <a:pt x="39728" y="33892"/>
                    </a:cubicBezTo>
                    <a:cubicBezTo>
                      <a:pt x="39515" y="18937"/>
                      <a:pt x="33618" y="1"/>
                      <a:pt x="33618" y="1"/>
                    </a:cubicBezTo>
                    <a:close/>
                  </a:path>
                </a:pathLst>
              </a:custGeom>
              <a:solidFill>
                <a:srgbClr val="2A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836;p48"/>
            <p:cNvGrpSpPr/>
            <p:nvPr/>
          </p:nvGrpSpPr>
          <p:grpSpPr>
            <a:xfrm>
              <a:off x="3556238" y="1491145"/>
              <a:ext cx="1464829" cy="1189849"/>
              <a:chOff x="6720000" y="6745100"/>
              <a:chExt cx="1946100" cy="1580775"/>
            </a:xfrm>
          </p:grpSpPr>
          <p:sp>
            <p:nvSpPr>
              <p:cNvPr id="11" name="Google Shape;837;p48"/>
              <p:cNvSpPr/>
              <p:nvPr/>
            </p:nvSpPr>
            <p:spPr>
              <a:xfrm>
                <a:off x="7131850" y="6745100"/>
                <a:ext cx="519800" cy="550825"/>
              </a:xfrm>
              <a:custGeom>
                <a:avLst/>
                <a:gdLst/>
                <a:ahLst/>
                <a:cxnLst/>
                <a:rect l="l" t="t" r="r" b="b"/>
                <a:pathLst>
                  <a:path w="20792" h="22033" extrusionOk="0">
                    <a:moveTo>
                      <a:pt x="11490" y="1"/>
                    </a:moveTo>
                    <a:cubicBezTo>
                      <a:pt x="10973" y="1"/>
                      <a:pt x="10451" y="78"/>
                      <a:pt x="9971" y="212"/>
                    </a:cubicBezTo>
                    <a:cubicBezTo>
                      <a:pt x="8572" y="607"/>
                      <a:pt x="7782" y="1489"/>
                      <a:pt x="6445" y="1671"/>
                    </a:cubicBezTo>
                    <a:cubicBezTo>
                      <a:pt x="6193" y="1653"/>
                      <a:pt x="5920" y="1603"/>
                      <a:pt x="5575" y="1603"/>
                    </a:cubicBezTo>
                    <a:cubicBezTo>
                      <a:pt x="5337" y="1603"/>
                      <a:pt x="5065" y="1627"/>
                      <a:pt x="4743" y="1701"/>
                    </a:cubicBezTo>
                    <a:cubicBezTo>
                      <a:pt x="3679" y="1914"/>
                      <a:pt x="2706" y="2431"/>
                      <a:pt x="2159" y="3282"/>
                    </a:cubicBezTo>
                    <a:cubicBezTo>
                      <a:pt x="1277" y="4711"/>
                      <a:pt x="2281" y="6504"/>
                      <a:pt x="1825" y="8084"/>
                    </a:cubicBezTo>
                    <a:cubicBezTo>
                      <a:pt x="1642" y="8753"/>
                      <a:pt x="1217" y="9331"/>
                      <a:pt x="882" y="9939"/>
                    </a:cubicBezTo>
                    <a:cubicBezTo>
                      <a:pt x="305" y="10911"/>
                      <a:pt x="1" y="12036"/>
                      <a:pt x="92" y="13161"/>
                    </a:cubicBezTo>
                    <a:cubicBezTo>
                      <a:pt x="183" y="14255"/>
                      <a:pt x="730" y="15349"/>
                      <a:pt x="1673" y="16079"/>
                    </a:cubicBezTo>
                    <a:cubicBezTo>
                      <a:pt x="2250" y="16534"/>
                      <a:pt x="3010" y="16869"/>
                      <a:pt x="3314" y="17507"/>
                    </a:cubicBezTo>
                    <a:cubicBezTo>
                      <a:pt x="3709" y="18297"/>
                      <a:pt x="3466" y="18723"/>
                      <a:pt x="3557" y="19604"/>
                    </a:cubicBezTo>
                    <a:cubicBezTo>
                      <a:pt x="3618" y="20273"/>
                      <a:pt x="4043" y="20911"/>
                      <a:pt x="4651" y="21307"/>
                    </a:cubicBezTo>
                    <a:cubicBezTo>
                      <a:pt x="5090" y="21592"/>
                      <a:pt x="5640" y="21735"/>
                      <a:pt x="6176" y="21735"/>
                    </a:cubicBezTo>
                    <a:cubicBezTo>
                      <a:pt x="6381" y="21735"/>
                      <a:pt x="6585" y="21714"/>
                      <a:pt x="6779" y="21671"/>
                    </a:cubicBezTo>
                    <a:cubicBezTo>
                      <a:pt x="6821" y="21662"/>
                      <a:pt x="6924" y="21658"/>
                      <a:pt x="7071" y="21658"/>
                    </a:cubicBezTo>
                    <a:cubicBezTo>
                      <a:pt x="7884" y="21658"/>
                      <a:pt x="10042" y="21790"/>
                      <a:pt x="10609" y="21945"/>
                    </a:cubicBezTo>
                    <a:cubicBezTo>
                      <a:pt x="10839" y="22006"/>
                      <a:pt x="11058" y="22033"/>
                      <a:pt x="11268" y="22033"/>
                    </a:cubicBezTo>
                    <a:cubicBezTo>
                      <a:pt x="12944" y="22033"/>
                      <a:pt x="13952" y="20304"/>
                      <a:pt x="13952" y="20304"/>
                    </a:cubicBezTo>
                    <a:cubicBezTo>
                      <a:pt x="14400" y="20721"/>
                      <a:pt x="15111" y="20919"/>
                      <a:pt x="15838" y="20919"/>
                    </a:cubicBezTo>
                    <a:cubicBezTo>
                      <a:pt x="16592" y="20919"/>
                      <a:pt x="17363" y="20706"/>
                      <a:pt x="17874" y="20304"/>
                    </a:cubicBezTo>
                    <a:cubicBezTo>
                      <a:pt x="18877" y="19513"/>
                      <a:pt x="19424" y="18297"/>
                      <a:pt x="19819" y="17112"/>
                    </a:cubicBezTo>
                    <a:cubicBezTo>
                      <a:pt x="20001" y="16626"/>
                      <a:pt x="20123" y="15987"/>
                      <a:pt x="19758" y="15592"/>
                    </a:cubicBezTo>
                    <a:cubicBezTo>
                      <a:pt x="19545" y="15379"/>
                      <a:pt x="19211" y="15288"/>
                      <a:pt x="18968" y="15136"/>
                    </a:cubicBezTo>
                    <a:cubicBezTo>
                      <a:pt x="18238" y="14680"/>
                      <a:pt x="20640" y="13313"/>
                      <a:pt x="20731" y="10820"/>
                    </a:cubicBezTo>
                    <a:cubicBezTo>
                      <a:pt x="20791" y="9392"/>
                      <a:pt x="20427" y="7872"/>
                      <a:pt x="19302" y="7021"/>
                    </a:cubicBezTo>
                    <a:cubicBezTo>
                      <a:pt x="18056" y="6048"/>
                      <a:pt x="16171" y="5835"/>
                      <a:pt x="15320" y="4498"/>
                    </a:cubicBezTo>
                    <a:cubicBezTo>
                      <a:pt x="14743" y="3525"/>
                      <a:pt x="14895" y="2249"/>
                      <a:pt x="14287" y="1276"/>
                    </a:cubicBezTo>
                    <a:cubicBezTo>
                      <a:pt x="13705" y="361"/>
                      <a:pt x="12610" y="1"/>
                      <a:pt x="11490" y="1"/>
                    </a:cubicBezTo>
                    <a:close/>
                  </a:path>
                </a:pathLst>
              </a:custGeom>
              <a:solidFill>
                <a:srgbClr val="7C4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838;p48"/>
              <p:cNvSpPr/>
              <p:nvPr/>
            </p:nvSpPr>
            <p:spPr>
              <a:xfrm>
                <a:off x="7168325" y="6816350"/>
                <a:ext cx="345775" cy="632050"/>
              </a:xfrm>
              <a:custGeom>
                <a:avLst/>
                <a:gdLst/>
                <a:ahLst/>
                <a:cxnLst/>
                <a:rect l="l" t="t" r="r" b="b"/>
                <a:pathLst>
                  <a:path w="13831" h="25282" extrusionOk="0">
                    <a:moveTo>
                      <a:pt x="6908" y="0"/>
                    </a:moveTo>
                    <a:cubicBezTo>
                      <a:pt x="3174" y="0"/>
                      <a:pt x="1041" y="4007"/>
                      <a:pt x="639" y="6633"/>
                    </a:cubicBezTo>
                    <a:cubicBezTo>
                      <a:pt x="31" y="10402"/>
                      <a:pt x="1" y="15843"/>
                      <a:pt x="4317" y="17241"/>
                    </a:cubicBezTo>
                    <a:lnTo>
                      <a:pt x="4165" y="21010"/>
                    </a:lnTo>
                    <a:cubicBezTo>
                      <a:pt x="4429" y="23948"/>
                      <a:pt x="6476" y="25281"/>
                      <a:pt x="8568" y="25281"/>
                    </a:cubicBezTo>
                    <a:cubicBezTo>
                      <a:pt x="10805" y="25281"/>
                      <a:pt x="13094" y="23757"/>
                      <a:pt x="13314" y="21040"/>
                    </a:cubicBezTo>
                    <a:cubicBezTo>
                      <a:pt x="13314" y="21040"/>
                      <a:pt x="13831" y="7666"/>
                      <a:pt x="13557" y="6238"/>
                    </a:cubicBezTo>
                    <a:cubicBezTo>
                      <a:pt x="13162" y="4171"/>
                      <a:pt x="12372" y="2165"/>
                      <a:pt x="10487" y="1101"/>
                    </a:cubicBezTo>
                    <a:cubicBezTo>
                      <a:pt x="9166" y="326"/>
                      <a:pt x="7972" y="0"/>
                      <a:pt x="6908" y="0"/>
                    </a:cubicBez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839;p48"/>
              <p:cNvSpPr/>
              <p:nvPr/>
            </p:nvSpPr>
            <p:spPr>
              <a:xfrm>
                <a:off x="7267125" y="6982775"/>
                <a:ext cx="35725" cy="108075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4323" extrusionOk="0">
                    <a:moveTo>
                      <a:pt x="1199" y="0"/>
                    </a:moveTo>
                    <a:cubicBezTo>
                      <a:pt x="1095" y="0"/>
                      <a:pt x="999" y="83"/>
                      <a:pt x="973" y="188"/>
                    </a:cubicBezTo>
                    <a:cubicBezTo>
                      <a:pt x="882" y="827"/>
                      <a:pt x="669" y="1404"/>
                      <a:pt x="487" y="1891"/>
                    </a:cubicBezTo>
                    <a:cubicBezTo>
                      <a:pt x="213" y="2711"/>
                      <a:pt x="0" y="3350"/>
                      <a:pt x="243" y="3806"/>
                    </a:cubicBezTo>
                    <a:cubicBezTo>
                      <a:pt x="365" y="4049"/>
                      <a:pt x="578" y="4201"/>
                      <a:pt x="912" y="4322"/>
                    </a:cubicBezTo>
                    <a:lnTo>
                      <a:pt x="943" y="4322"/>
                    </a:lnTo>
                    <a:cubicBezTo>
                      <a:pt x="1064" y="4322"/>
                      <a:pt x="1155" y="4261"/>
                      <a:pt x="1186" y="4170"/>
                    </a:cubicBezTo>
                    <a:cubicBezTo>
                      <a:pt x="1216" y="4049"/>
                      <a:pt x="1155" y="3927"/>
                      <a:pt x="1034" y="3897"/>
                    </a:cubicBezTo>
                    <a:cubicBezTo>
                      <a:pt x="821" y="3836"/>
                      <a:pt x="699" y="3745"/>
                      <a:pt x="608" y="3623"/>
                    </a:cubicBezTo>
                    <a:cubicBezTo>
                      <a:pt x="456" y="3319"/>
                      <a:pt x="669" y="2711"/>
                      <a:pt x="912" y="2043"/>
                    </a:cubicBezTo>
                    <a:cubicBezTo>
                      <a:pt x="1095" y="1526"/>
                      <a:pt x="1277" y="918"/>
                      <a:pt x="1398" y="249"/>
                    </a:cubicBezTo>
                    <a:cubicBezTo>
                      <a:pt x="1429" y="158"/>
                      <a:pt x="1338" y="36"/>
                      <a:pt x="1246" y="6"/>
                    </a:cubicBezTo>
                    <a:cubicBezTo>
                      <a:pt x="1231" y="2"/>
                      <a:pt x="1215" y="0"/>
                      <a:pt x="1199" y="0"/>
                    </a:cubicBezTo>
                    <a:close/>
                  </a:path>
                </a:pathLst>
              </a:custGeom>
              <a:solidFill>
                <a:srgbClr val="EC81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840;p48"/>
              <p:cNvSpPr/>
              <p:nvPr/>
            </p:nvSpPr>
            <p:spPr>
              <a:xfrm>
                <a:off x="7268650" y="7107675"/>
                <a:ext cx="66550" cy="44900"/>
              </a:xfrm>
              <a:custGeom>
                <a:avLst/>
                <a:gdLst/>
                <a:ahLst/>
                <a:cxnLst/>
                <a:rect l="l" t="t" r="r" b="b"/>
                <a:pathLst>
                  <a:path w="2662" h="1796" extrusionOk="0">
                    <a:moveTo>
                      <a:pt x="2205" y="1"/>
                    </a:moveTo>
                    <a:cubicBezTo>
                      <a:pt x="2138" y="1"/>
                      <a:pt x="2072" y="33"/>
                      <a:pt x="2037" y="86"/>
                    </a:cubicBezTo>
                    <a:cubicBezTo>
                      <a:pt x="2014" y="108"/>
                      <a:pt x="1746" y="476"/>
                      <a:pt x="1134" y="476"/>
                    </a:cubicBezTo>
                    <a:cubicBezTo>
                      <a:pt x="914" y="476"/>
                      <a:pt x="649" y="428"/>
                      <a:pt x="334" y="299"/>
                    </a:cubicBezTo>
                    <a:cubicBezTo>
                      <a:pt x="313" y="292"/>
                      <a:pt x="288" y="288"/>
                      <a:pt x="262" y="288"/>
                    </a:cubicBezTo>
                    <a:cubicBezTo>
                      <a:pt x="178" y="288"/>
                      <a:pt x="84" y="328"/>
                      <a:pt x="61" y="421"/>
                    </a:cubicBezTo>
                    <a:cubicBezTo>
                      <a:pt x="0" y="512"/>
                      <a:pt x="152" y="1728"/>
                      <a:pt x="1003" y="1788"/>
                    </a:cubicBezTo>
                    <a:cubicBezTo>
                      <a:pt x="1043" y="1793"/>
                      <a:pt x="1083" y="1795"/>
                      <a:pt x="1122" y="1795"/>
                    </a:cubicBezTo>
                    <a:cubicBezTo>
                      <a:pt x="2085" y="1795"/>
                      <a:pt x="2662" y="406"/>
                      <a:pt x="2341" y="56"/>
                    </a:cubicBezTo>
                    <a:cubicBezTo>
                      <a:pt x="2302" y="18"/>
                      <a:pt x="2253" y="1"/>
                      <a:pt x="2205" y="1"/>
                    </a:cubicBezTo>
                    <a:close/>
                  </a:path>
                </a:pathLst>
              </a:custGeom>
              <a:solidFill>
                <a:srgbClr val="EC81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841;p48"/>
              <p:cNvSpPr/>
              <p:nvPr/>
            </p:nvSpPr>
            <p:spPr>
              <a:xfrm>
                <a:off x="7206325" y="7004950"/>
                <a:ext cx="228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156" extrusionOk="0">
                    <a:moveTo>
                      <a:pt x="31" y="517"/>
                    </a:moveTo>
                    <a:cubicBezTo>
                      <a:pt x="1" y="821"/>
                      <a:pt x="153" y="1095"/>
                      <a:pt x="396" y="1125"/>
                    </a:cubicBezTo>
                    <a:cubicBezTo>
                      <a:pt x="639" y="1156"/>
                      <a:pt x="852" y="912"/>
                      <a:pt x="882" y="608"/>
                    </a:cubicBezTo>
                    <a:cubicBezTo>
                      <a:pt x="912" y="305"/>
                      <a:pt x="761" y="31"/>
                      <a:pt x="517" y="1"/>
                    </a:cubicBezTo>
                    <a:cubicBezTo>
                      <a:pt x="305" y="1"/>
                      <a:pt x="61" y="213"/>
                      <a:pt x="31" y="5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842;p48"/>
              <p:cNvSpPr/>
              <p:nvPr/>
            </p:nvSpPr>
            <p:spPr>
              <a:xfrm>
                <a:off x="7185050" y="6956325"/>
                <a:ext cx="7450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821" extrusionOk="0">
                    <a:moveTo>
                      <a:pt x="2979" y="335"/>
                    </a:moveTo>
                    <a:cubicBezTo>
                      <a:pt x="2979" y="517"/>
                      <a:pt x="2037" y="517"/>
                      <a:pt x="1308" y="578"/>
                    </a:cubicBezTo>
                    <a:cubicBezTo>
                      <a:pt x="578" y="669"/>
                      <a:pt x="31" y="821"/>
                      <a:pt x="31" y="639"/>
                    </a:cubicBezTo>
                    <a:cubicBezTo>
                      <a:pt x="1" y="456"/>
                      <a:pt x="608" y="122"/>
                      <a:pt x="1338" y="61"/>
                    </a:cubicBezTo>
                    <a:cubicBezTo>
                      <a:pt x="2067" y="0"/>
                      <a:pt x="2949" y="152"/>
                      <a:pt x="2979" y="335"/>
                    </a:cubicBezTo>
                    <a:close/>
                  </a:path>
                </a:pathLst>
              </a:custGeom>
              <a:solidFill>
                <a:srgbClr val="7C4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843;p48"/>
              <p:cNvSpPr/>
              <p:nvPr/>
            </p:nvSpPr>
            <p:spPr>
              <a:xfrm>
                <a:off x="7341600" y="6970000"/>
                <a:ext cx="82850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1429" extrusionOk="0">
                    <a:moveTo>
                      <a:pt x="61" y="183"/>
                    </a:moveTo>
                    <a:cubicBezTo>
                      <a:pt x="0" y="365"/>
                      <a:pt x="912" y="547"/>
                      <a:pt x="1611" y="760"/>
                    </a:cubicBezTo>
                    <a:cubicBezTo>
                      <a:pt x="2310" y="973"/>
                      <a:pt x="3222" y="1429"/>
                      <a:pt x="3252" y="1277"/>
                    </a:cubicBezTo>
                    <a:cubicBezTo>
                      <a:pt x="3313" y="1095"/>
                      <a:pt x="2432" y="456"/>
                      <a:pt x="1733" y="244"/>
                    </a:cubicBezTo>
                    <a:cubicBezTo>
                      <a:pt x="1033" y="31"/>
                      <a:pt x="122" y="0"/>
                      <a:pt x="61" y="183"/>
                    </a:cubicBezTo>
                    <a:close/>
                  </a:path>
                </a:pathLst>
              </a:custGeom>
              <a:solidFill>
                <a:srgbClr val="7C4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844;p48"/>
              <p:cNvSpPr/>
              <p:nvPr/>
            </p:nvSpPr>
            <p:spPr>
              <a:xfrm>
                <a:off x="7362100" y="7020900"/>
                <a:ext cx="24350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248" extrusionOk="0">
                    <a:moveTo>
                      <a:pt x="31" y="578"/>
                    </a:moveTo>
                    <a:cubicBezTo>
                      <a:pt x="1" y="913"/>
                      <a:pt x="153" y="1217"/>
                      <a:pt x="426" y="1247"/>
                    </a:cubicBezTo>
                    <a:cubicBezTo>
                      <a:pt x="669" y="1247"/>
                      <a:pt x="882" y="1004"/>
                      <a:pt x="913" y="670"/>
                    </a:cubicBezTo>
                    <a:cubicBezTo>
                      <a:pt x="973" y="366"/>
                      <a:pt x="791" y="62"/>
                      <a:pt x="548" y="31"/>
                    </a:cubicBezTo>
                    <a:cubicBezTo>
                      <a:pt x="305" y="1"/>
                      <a:pt x="62" y="274"/>
                      <a:pt x="31" y="5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845;p48"/>
              <p:cNvSpPr/>
              <p:nvPr/>
            </p:nvSpPr>
            <p:spPr>
              <a:xfrm>
                <a:off x="7272450" y="7195675"/>
                <a:ext cx="180100" cy="133025"/>
              </a:xfrm>
              <a:custGeom>
                <a:avLst/>
                <a:gdLst/>
                <a:ahLst/>
                <a:cxnLst/>
                <a:rect l="l" t="t" r="r" b="b"/>
                <a:pathLst>
                  <a:path w="7204" h="5321" extrusionOk="0">
                    <a:moveTo>
                      <a:pt x="7204" y="1"/>
                    </a:moveTo>
                    <a:lnTo>
                      <a:pt x="7204" y="1"/>
                    </a:lnTo>
                    <a:cubicBezTo>
                      <a:pt x="4277" y="1842"/>
                      <a:pt x="2216" y="2176"/>
                      <a:pt x="1106" y="2176"/>
                    </a:cubicBezTo>
                    <a:cubicBezTo>
                      <a:pt x="475" y="2176"/>
                      <a:pt x="152" y="2068"/>
                      <a:pt x="152" y="2068"/>
                    </a:cubicBezTo>
                    <a:lnTo>
                      <a:pt x="0" y="5320"/>
                    </a:lnTo>
                    <a:cubicBezTo>
                      <a:pt x="4711" y="3770"/>
                      <a:pt x="7204" y="1"/>
                      <a:pt x="7204" y="1"/>
                    </a:cubicBezTo>
                    <a:close/>
                  </a:path>
                </a:pathLst>
              </a:custGeom>
              <a:solidFill>
                <a:srgbClr val="EC81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846;p48"/>
              <p:cNvSpPr/>
              <p:nvPr/>
            </p:nvSpPr>
            <p:spPr>
              <a:xfrm>
                <a:off x="7462400" y="6975800"/>
                <a:ext cx="108700" cy="1168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4673" extrusionOk="0">
                    <a:moveTo>
                      <a:pt x="2081" y="1"/>
                    </a:moveTo>
                    <a:cubicBezTo>
                      <a:pt x="2016" y="1"/>
                      <a:pt x="1951" y="4"/>
                      <a:pt x="1885" y="12"/>
                    </a:cubicBezTo>
                    <a:cubicBezTo>
                      <a:pt x="791" y="133"/>
                      <a:pt x="1" y="1258"/>
                      <a:pt x="153" y="2534"/>
                    </a:cubicBezTo>
                    <a:cubicBezTo>
                      <a:pt x="296" y="3765"/>
                      <a:pt x="1221" y="4673"/>
                      <a:pt x="2242" y="4673"/>
                    </a:cubicBezTo>
                    <a:cubicBezTo>
                      <a:pt x="2305" y="4673"/>
                      <a:pt x="2369" y="4669"/>
                      <a:pt x="2433" y="4662"/>
                    </a:cubicBezTo>
                    <a:cubicBezTo>
                      <a:pt x="3557" y="4540"/>
                      <a:pt x="4348" y="3385"/>
                      <a:pt x="4196" y="2109"/>
                    </a:cubicBezTo>
                    <a:cubicBezTo>
                      <a:pt x="4052" y="907"/>
                      <a:pt x="3128" y="1"/>
                      <a:pt x="2081" y="1"/>
                    </a:cubicBez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847;p48"/>
              <p:cNvSpPr/>
              <p:nvPr/>
            </p:nvSpPr>
            <p:spPr>
              <a:xfrm>
                <a:off x="7314225" y="6936550"/>
                <a:ext cx="137575" cy="147450"/>
              </a:xfrm>
              <a:custGeom>
                <a:avLst/>
                <a:gdLst/>
                <a:ahLst/>
                <a:cxnLst/>
                <a:rect l="l" t="t" r="r" b="b"/>
                <a:pathLst>
                  <a:path w="5503" h="5898" fill="none" extrusionOk="0">
                    <a:moveTo>
                      <a:pt x="5411" y="3101"/>
                    </a:moveTo>
                    <a:cubicBezTo>
                      <a:pt x="5350" y="4682"/>
                      <a:pt x="4104" y="5898"/>
                      <a:pt x="2615" y="5807"/>
                    </a:cubicBezTo>
                    <a:cubicBezTo>
                      <a:pt x="1156" y="5715"/>
                      <a:pt x="1" y="4348"/>
                      <a:pt x="62" y="2767"/>
                    </a:cubicBezTo>
                    <a:cubicBezTo>
                      <a:pt x="153" y="1186"/>
                      <a:pt x="1399" y="1"/>
                      <a:pt x="2858" y="92"/>
                    </a:cubicBezTo>
                    <a:cubicBezTo>
                      <a:pt x="4347" y="183"/>
                      <a:pt x="5502" y="1521"/>
                      <a:pt x="5411" y="3101"/>
                    </a:cubicBezTo>
                    <a:close/>
                  </a:path>
                </a:pathLst>
              </a:custGeom>
              <a:noFill/>
              <a:ln w="9875" cap="flat" cmpd="sng">
                <a:solidFill>
                  <a:srgbClr val="F26B4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848;p48"/>
              <p:cNvSpPr/>
              <p:nvPr/>
            </p:nvSpPr>
            <p:spPr>
              <a:xfrm>
                <a:off x="7451025" y="6976075"/>
                <a:ext cx="570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1156" fill="none" extrusionOk="0">
                    <a:moveTo>
                      <a:pt x="0" y="1156"/>
                    </a:moveTo>
                    <a:lnTo>
                      <a:pt x="2280" y="1"/>
                    </a:lnTo>
                  </a:path>
                </a:pathLst>
              </a:custGeom>
              <a:noFill/>
              <a:ln w="9875" cap="rnd" cmpd="sng">
                <a:solidFill>
                  <a:srgbClr val="F26B4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849;p48"/>
              <p:cNvSpPr/>
              <p:nvPr/>
            </p:nvSpPr>
            <p:spPr>
              <a:xfrm>
                <a:off x="7145525" y="6922125"/>
                <a:ext cx="129975" cy="153525"/>
              </a:xfrm>
              <a:custGeom>
                <a:avLst/>
                <a:gdLst/>
                <a:ahLst/>
                <a:cxnLst/>
                <a:rect l="l" t="t" r="r" b="b"/>
                <a:pathLst>
                  <a:path w="5199" h="6141" fill="none" extrusionOk="0">
                    <a:moveTo>
                      <a:pt x="4986" y="3496"/>
                    </a:moveTo>
                    <a:cubicBezTo>
                      <a:pt x="4773" y="5077"/>
                      <a:pt x="3557" y="6140"/>
                      <a:pt x="2220" y="5897"/>
                    </a:cubicBezTo>
                    <a:cubicBezTo>
                      <a:pt x="913" y="5654"/>
                      <a:pt x="1" y="4195"/>
                      <a:pt x="214" y="2614"/>
                    </a:cubicBezTo>
                    <a:cubicBezTo>
                      <a:pt x="426" y="1064"/>
                      <a:pt x="1642" y="0"/>
                      <a:pt x="2980" y="244"/>
                    </a:cubicBezTo>
                    <a:cubicBezTo>
                      <a:pt x="4287" y="487"/>
                      <a:pt x="5199" y="1946"/>
                      <a:pt x="4986" y="3496"/>
                    </a:cubicBezTo>
                    <a:close/>
                  </a:path>
                </a:pathLst>
              </a:custGeom>
              <a:noFill/>
              <a:ln w="9875" cap="flat" cmpd="sng">
                <a:solidFill>
                  <a:srgbClr val="F26B4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850;p48"/>
              <p:cNvSpPr/>
              <p:nvPr/>
            </p:nvSpPr>
            <p:spPr>
              <a:xfrm>
                <a:off x="7270925" y="6989750"/>
                <a:ext cx="448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609" fill="none" extrusionOk="0">
                    <a:moveTo>
                      <a:pt x="0" y="487"/>
                    </a:moveTo>
                    <a:cubicBezTo>
                      <a:pt x="0" y="487"/>
                      <a:pt x="791" y="1"/>
                      <a:pt x="1794" y="609"/>
                    </a:cubicBezTo>
                  </a:path>
                </a:pathLst>
              </a:custGeom>
              <a:noFill/>
              <a:ln w="9875" cap="flat" cmpd="sng">
                <a:solidFill>
                  <a:srgbClr val="F26B4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851;p48"/>
              <p:cNvSpPr/>
              <p:nvPr/>
            </p:nvSpPr>
            <p:spPr>
              <a:xfrm>
                <a:off x="7213175" y="6794850"/>
                <a:ext cx="307775" cy="191550"/>
              </a:xfrm>
              <a:custGeom>
                <a:avLst/>
                <a:gdLst/>
                <a:ahLst/>
                <a:cxnLst/>
                <a:rect l="l" t="t" r="r" b="b"/>
                <a:pathLst>
                  <a:path w="12311" h="7662" extrusionOk="0">
                    <a:moveTo>
                      <a:pt x="6477" y="0"/>
                    </a:moveTo>
                    <a:cubicBezTo>
                      <a:pt x="5616" y="0"/>
                      <a:pt x="4760" y="297"/>
                      <a:pt x="3952" y="593"/>
                    </a:cubicBezTo>
                    <a:cubicBezTo>
                      <a:pt x="2857" y="958"/>
                      <a:pt x="1763" y="1414"/>
                      <a:pt x="760" y="2021"/>
                    </a:cubicBezTo>
                    <a:cubicBezTo>
                      <a:pt x="517" y="2477"/>
                      <a:pt x="274" y="2964"/>
                      <a:pt x="0" y="3420"/>
                    </a:cubicBezTo>
                    <a:cubicBezTo>
                      <a:pt x="335" y="3815"/>
                      <a:pt x="821" y="4088"/>
                      <a:pt x="1338" y="4180"/>
                    </a:cubicBezTo>
                    <a:cubicBezTo>
                      <a:pt x="1560" y="4230"/>
                      <a:pt x="1783" y="4251"/>
                      <a:pt x="2006" y="4251"/>
                    </a:cubicBezTo>
                    <a:cubicBezTo>
                      <a:pt x="2452" y="4251"/>
                      <a:pt x="2898" y="4169"/>
                      <a:pt x="3344" y="4088"/>
                    </a:cubicBezTo>
                    <a:cubicBezTo>
                      <a:pt x="4134" y="3906"/>
                      <a:pt x="4924" y="3693"/>
                      <a:pt x="5654" y="3329"/>
                    </a:cubicBezTo>
                    <a:cubicBezTo>
                      <a:pt x="6292" y="2994"/>
                      <a:pt x="6870" y="2538"/>
                      <a:pt x="7295" y="1930"/>
                    </a:cubicBezTo>
                    <a:lnTo>
                      <a:pt x="7295" y="1930"/>
                    </a:lnTo>
                    <a:cubicBezTo>
                      <a:pt x="7204" y="2325"/>
                      <a:pt x="7174" y="2690"/>
                      <a:pt x="7234" y="3055"/>
                    </a:cubicBezTo>
                    <a:cubicBezTo>
                      <a:pt x="7295" y="3632"/>
                      <a:pt x="7599" y="4210"/>
                      <a:pt x="8116" y="4453"/>
                    </a:cubicBezTo>
                    <a:cubicBezTo>
                      <a:pt x="8329" y="4575"/>
                      <a:pt x="8602" y="4636"/>
                      <a:pt x="8815" y="4757"/>
                    </a:cubicBezTo>
                    <a:cubicBezTo>
                      <a:pt x="9240" y="4970"/>
                      <a:pt x="9484" y="5426"/>
                      <a:pt x="9636" y="5882"/>
                    </a:cubicBezTo>
                    <a:cubicBezTo>
                      <a:pt x="9788" y="6338"/>
                      <a:pt x="9879" y="6794"/>
                      <a:pt x="10122" y="7219"/>
                    </a:cubicBezTo>
                    <a:cubicBezTo>
                      <a:pt x="10213" y="7402"/>
                      <a:pt x="10395" y="7614"/>
                      <a:pt x="10608" y="7645"/>
                    </a:cubicBezTo>
                    <a:cubicBezTo>
                      <a:pt x="10648" y="7656"/>
                      <a:pt x="10688" y="7661"/>
                      <a:pt x="10727" y="7661"/>
                    </a:cubicBezTo>
                    <a:cubicBezTo>
                      <a:pt x="10900" y="7661"/>
                      <a:pt x="11068" y="7567"/>
                      <a:pt x="11216" y="7493"/>
                    </a:cubicBezTo>
                    <a:cubicBezTo>
                      <a:pt x="11611" y="7280"/>
                      <a:pt x="12037" y="7006"/>
                      <a:pt x="12158" y="6581"/>
                    </a:cubicBezTo>
                    <a:cubicBezTo>
                      <a:pt x="12310" y="6155"/>
                      <a:pt x="12158" y="5730"/>
                      <a:pt x="12006" y="5335"/>
                    </a:cubicBezTo>
                    <a:cubicBezTo>
                      <a:pt x="11611" y="4301"/>
                      <a:pt x="11125" y="3298"/>
                      <a:pt x="10456" y="2417"/>
                    </a:cubicBezTo>
                    <a:cubicBezTo>
                      <a:pt x="9788" y="1535"/>
                      <a:pt x="8876" y="836"/>
                      <a:pt x="7812" y="532"/>
                    </a:cubicBezTo>
                    <a:lnTo>
                      <a:pt x="7751" y="563"/>
                    </a:lnTo>
                    <a:cubicBezTo>
                      <a:pt x="7721" y="593"/>
                      <a:pt x="7690" y="623"/>
                      <a:pt x="7660" y="654"/>
                    </a:cubicBezTo>
                    <a:cubicBezTo>
                      <a:pt x="7599" y="441"/>
                      <a:pt x="7478" y="259"/>
                      <a:pt x="7295" y="137"/>
                    </a:cubicBezTo>
                    <a:cubicBezTo>
                      <a:pt x="7143" y="46"/>
                      <a:pt x="6961" y="46"/>
                      <a:pt x="6809" y="15"/>
                    </a:cubicBezTo>
                    <a:cubicBezTo>
                      <a:pt x="6698" y="5"/>
                      <a:pt x="6588" y="0"/>
                      <a:pt x="6477" y="0"/>
                    </a:cubicBezTo>
                    <a:close/>
                  </a:path>
                </a:pathLst>
              </a:custGeom>
              <a:solidFill>
                <a:srgbClr val="7C4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52;p48"/>
              <p:cNvSpPr/>
              <p:nvPr/>
            </p:nvSpPr>
            <p:spPr>
              <a:xfrm>
                <a:off x="7645550" y="7781550"/>
                <a:ext cx="1020550" cy="456050"/>
              </a:xfrm>
              <a:custGeom>
                <a:avLst/>
                <a:gdLst/>
                <a:ahLst/>
                <a:cxnLst/>
                <a:rect l="l" t="t" r="r" b="b"/>
                <a:pathLst>
                  <a:path w="40822" h="18242" extrusionOk="0">
                    <a:moveTo>
                      <a:pt x="6566" y="1"/>
                    </a:moveTo>
                    <a:cubicBezTo>
                      <a:pt x="4377" y="1825"/>
                      <a:pt x="2189" y="3679"/>
                      <a:pt x="0" y="5533"/>
                    </a:cubicBezTo>
                    <a:cubicBezTo>
                      <a:pt x="2006" y="7934"/>
                      <a:pt x="4833" y="10548"/>
                      <a:pt x="9757" y="13284"/>
                    </a:cubicBezTo>
                    <a:cubicBezTo>
                      <a:pt x="13435" y="15290"/>
                      <a:pt x="20092" y="16202"/>
                      <a:pt x="24226" y="16566"/>
                    </a:cubicBezTo>
                    <a:cubicBezTo>
                      <a:pt x="26679" y="16859"/>
                      <a:pt x="28782" y="16968"/>
                      <a:pt x="30301" y="16968"/>
                    </a:cubicBezTo>
                    <a:cubicBezTo>
                      <a:pt x="30833" y="16968"/>
                      <a:pt x="31294" y="16955"/>
                      <a:pt x="31673" y="16931"/>
                    </a:cubicBezTo>
                    <a:cubicBezTo>
                      <a:pt x="34290" y="16987"/>
                      <a:pt x="36729" y="18241"/>
                      <a:pt x="37470" y="18241"/>
                    </a:cubicBezTo>
                    <a:cubicBezTo>
                      <a:pt x="37538" y="18241"/>
                      <a:pt x="37592" y="18231"/>
                      <a:pt x="37630" y="18208"/>
                    </a:cubicBezTo>
                    <a:cubicBezTo>
                      <a:pt x="38086" y="17904"/>
                      <a:pt x="35624" y="16688"/>
                      <a:pt x="35624" y="16688"/>
                    </a:cubicBezTo>
                    <a:lnTo>
                      <a:pt x="35624" y="16688"/>
                    </a:lnTo>
                    <a:cubicBezTo>
                      <a:pt x="36395" y="16765"/>
                      <a:pt x="38772" y="18014"/>
                      <a:pt x="39545" y="18014"/>
                    </a:cubicBezTo>
                    <a:cubicBezTo>
                      <a:pt x="39686" y="18014"/>
                      <a:pt x="39774" y="17972"/>
                      <a:pt x="39788" y="17873"/>
                    </a:cubicBezTo>
                    <a:cubicBezTo>
                      <a:pt x="39849" y="17478"/>
                      <a:pt x="36749" y="15746"/>
                      <a:pt x="36749" y="15746"/>
                    </a:cubicBezTo>
                    <a:lnTo>
                      <a:pt x="36749" y="15746"/>
                    </a:lnTo>
                    <a:cubicBezTo>
                      <a:pt x="36749" y="15746"/>
                      <a:pt x="38026" y="16111"/>
                      <a:pt x="39545" y="16810"/>
                    </a:cubicBezTo>
                    <a:cubicBezTo>
                      <a:pt x="39974" y="16995"/>
                      <a:pt x="40252" y="17052"/>
                      <a:pt x="40433" y="17052"/>
                    </a:cubicBezTo>
                    <a:cubicBezTo>
                      <a:pt x="40726" y="17052"/>
                      <a:pt x="40761" y="16901"/>
                      <a:pt x="40761" y="16901"/>
                    </a:cubicBezTo>
                    <a:cubicBezTo>
                      <a:pt x="40822" y="16111"/>
                      <a:pt x="37175" y="14621"/>
                      <a:pt x="37174" y="14621"/>
                    </a:cubicBezTo>
                    <a:lnTo>
                      <a:pt x="37174" y="14621"/>
                    </a:lnTo>
                    <a:cubicBezTo>
                      <a:pt x="37175" y="14621"/>
                      <a:pt x="38147" y="14773"/>
                      <a:pt x="38785" y="15016"/>
                    </a:cubicBezTo>
                    <a:cubicBezTo>
                      <a:pt x="39083" y="15138"/>
                      <a:pt x="39441" y="15194"/>
                      <a:pt x="39744" y="15194"/>
                    </a:cubicBezTo>
                    <a:cubicBezTo>
                      <a:pt x="40121" y="15194"/>
                      <a:pt x="40413" y="15107"/>
                      <a:pt x="40396" y="14955"/>
                    </a:cubicBezTo>
                    <a:cubicBezTo>
                      <a:pt x="40275" y="14165"/>
                      <a:pt x="35533" y="13010"/>
                      <a:pt x="35533" y="13010"/>
                    </a:cubicBezTo>
                    <a:cubicBezTo>
                      <a:pt x="35533" y="13010"/>
                      <a:pt x="35047" y="12919"/>
                      <a:pt x="36414" y="12311"/>
                    </a:cubicBezTo>
                    <a:cubicBezTo>
                      <a:pt x="37752" y="11703"/>
                      <a:pt x="37357" y="11156"/>
                      <a:pt x="37357" y="11156"/>
                    </a:cubicBezTo>
                    <a:lnTo>
                      <a:pt x="37357" y="11156"/>
                    </a:lnTo>
                    <a:cubicBezTo>
                      <a:pt x="37356" y="11156"/>
                      <a:pt x="35138" y="11551"/>
                      <a:pt x="34195" y="11582"/>
                    </a:cubicBezTo>
                    <a:cubicBezTo>
                      <a:pt x="33831" y="11582"/>
                      <a:pt x="31308" y="11551"/>
                      <a:pt x="31308" y="11551"/>
                    </a:cubicBezTo>
                    <a:lnTo>
                      <a:pt x="31308" y="11582"/>
                    </a:lnTo>
                    <a:cubicBezTo>
                      <a:pt x="29636" y="11399"/>
                      <a:pt x="27873" y="11186"/>
                      <a:pt x="26901" y="11065"/>
                    </a:cubicBezTo>
                    <a:cubicBezTo>
                      <a:pt x="24742" y="10700"/>
                      <a:pt x="21156" y="9910"/>
                      <a:pt x="16596" y="8238"/>
                    </a:cubicBezTo>
                    <a:cubicBezTo>
                      <a:pt x="11763" y="6505"/>
                      <a:pt x="8906" y="3162"/>
                      <a:pt x="6566" y="1"/>
                    </a:cubicBez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853;p48"/>
              <p:cNvSpPr/>
              <p:nvPr/>
            </p:nvSpPr>
            <p:spPr>
              <a:xfrm>
                <a:off x="8474600" y="8098425"/>
                <a:ext cx="50175" cy="8895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3558" fill="none" extrusionOk="0">
                    <a:moveTo>
                      <a:pt x="1976" y="1"/>
                    </a:moveTo>
                    <a:cubicBezTo>
                      <a:pt x="2006" y="1"/>
                      <a:pt x="1976" y="305"/>
                      <a:pt x="1763" y="669"/>
                    </a:cubicBezTo>
                    <a:cubicBezTo>
                      <a:pt x="1520" y="1065"/>
                      <a:pt x="1033" y="1551"/>
                      <a:pt x="334" y="1703"/>
                    </a:cubicBezTo>
                    <a:lnTo>
                      <a:pt x="365" y="1490"/>
                    </a:lnTo>
                    <a:lnTo>
                      <a:pt x="365" y="1490"/>
                    </a:lnTo>
                    <a:cubicBezTo>
                      <a:pt x="1003" y="1855"/>
                      <a:pt x="1368" y="2402"/>
                      <a:pt x="1550" y="2828"/>
                    </a:cubicBezTo>
                    <a:cubicBezTo>
                      <a:pt x="1702" y="3253"/>
                      <a:pt x="1702" y="3527"/>
                      <a:pt x="1672" y="3527"/>
                    </a:cubicBezTo>
                    <a:cubicBezTo>
                      <a:pt x="1641" y="3557"/>
                      <a:pt x="1581" y="3284"/>
                      <a:pt x="1398" y="2888"/>
                    </a:cubicBezTo>
                    <a:cubicBezTo>
                      <a:pt x="1185" y="2524"/>
                      <a:pt x="821" y="2007"/>
                      <a:pt x="274" y="1703"/>
                    </a:cubicBezTo>
                    <a:lnTo>
                      <a:pt x="243" y="1703"/>
                    </a:lnTo>
                    <a:lnTo>
                      <a:pt x="0" y="1551"/>
                    </a:lnTo>
                    <a:lnTo>
                      <a:pt x="274" y="1460"/>
                    </a:lnTo>
                    <a:cubicBezTo>
                      <a:pt x="912" y="1338"/>
                      <a:pt x="1368" y="913"/>
                      <a:pt x="1611" y="578"/>
                    </a:cubicBezTo>
                    <a:cubicBezTo>
                      <a:pt x="1854" y="244"/>
                      <a:pt x="1945" y="1"/>
                      <a:pt x="1976" y="1"/>
                    </a:cubicBezTo>
                    <a:close/>
                  </a:path>
                </a:pathLst>
              </a:custGeom>
              <a:noFill/>
              <a:ln w="6850" cap="flat" cmpd="sng">
                <a:solidFill>
                  <a:srgbClr val="EC8165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854;p48"/>
              <p:cNvSpPr/>
              <p:nvPr/>
            </p:nvSpPr>
            <p:spPr>
              <a:xfrm>
                <a:off x="7507250" y="7352500"/>
                <a:ext cx="943800" cy="889050"/>
              </a:xfrm>
              <a:custGeom>
                <a:avLst/>
                <a:gdLst/>
                <a:ahLst/>
                <a:cxnLst/>
                <a:rect l="l" t="t" r="r" b="b"/>
                <a:pathLst>
                  <a:path w="37752" h="35562" extrusionOk="0">
                    <a:moveTo>
                      <a:pt x="1297" y="1"/>
                    </a:moveTo>
                    <a:cubicBezTo>
                      <a:pt x="819" y="1"/>
                      <a:pt x="355" y="137"/>
                      <a:pt x="0" y="445"/>
                    </a:cubicBezTo>
                    <a:lnTo>
                      <a:pt x="1399" y="13576"/>
                    </a:lnTo>
                    <a:cubicBezTo>
                      <a:pt x="2918" y="21388"/>
                      <a:pt x="7326" y="29139"/>
                      <a:pt x="14590" y="32391"/>
                    </a:cubicBezTo>
                    <a:cubicBezTo>
                      <a:pt x="17447" y="33698"/>
                      <a:pt x="20609" y="34245"/>
                      <a:pt x="23709" y="34762"/>
                    </a:cubicBezTo>
                    <a:cubicBezTo>
                      <a:pt x="26066" y="35150"/>
                      <a:pt x="28490" y="35561"/>
                      <a:pt x="30848" y="35561"/>
                    </a:cubicBezTo>
                    <a:cubicBezTo>
                      <a:pt x="31257" y="35561"/>
                      <a:pt x="31664" y="35549"/>
                      <a:pt x="32068" y="35522"/>
                    </a:cubicBezTo>
                    <a:cubicBezTo>
                      <a:pt x="33800" y="35400"/>
                      <a:pt x="34165" y="34792"/>
                      <a:pt x="35047" y="34610"/>
                    </a:cubicBezTo>
                    <a:cubicBezTo>
                      <a:pt x="35183" y="34580"/>
                      <a:pt x="35311" y="34570"/>
                      <a:pt x="35433" y="34570"/>
                    </a:cubicBezTo>
                    <a:cubicBezTo>
                      <a:pt x="35636" y="34570"/>
                      <a:pt x="35825" y="34596"/>
                      <a:pt x="36019" y="34596"/>
                    </a:cubicBezTo>
                    <a:cubicBezTo>
                      <a:pt x="36175" y="34596"/>
                      <a:pt x="36333" y="34580"/>
                      <a:pt x="36506" y="34519"/>
                    </a:cubicBezTo>
                    <a:cubicBezTo>
                      <a:pt x="36810" y="32482"/>
                      <a:pt x="37205" y="30506"/>
                      <a:pt x="37752" y="28561"/>
                    </a:cubicBezTo>
                    <a:cubicBezTo>
                      <a:pt x="37235" y="28409"/>
                      <a:pt x="36658" y="28470"/>
                      <a:pt x="36171" y="28288"/>
                    </a:cubicBezTo>
                    <a:cubicBezTo>
                      <a:pt x="35624" y="28075"/>
                      <a:pt x="35199" y="27558"/>
                      <a:pt x="34439" y="27315"/>
                    </a:cubicBezTo>
                    <a:cubicBezTo>
                      <a:pt x="26779" y="25157"/>
                      <a:pt x="15107" y="18318"/>
                      <a:pt x="15107" y="18318"/>
                    </a:cubicBezTo>
                    <a:cubicBezTo>
                      <a:pt x="15107" y="18318"/>
                      <a:pt x="7812" y="6950"/>
                      <a:pt x="4590" y="2330"/>
                    </a:cubicBezTo>
                    <a:cubicBezTo>
                      <a:pt x="4043" y="1570"/>
                      <a:pt x="3465" y="780"/>
                      <a:pt x="2645" y="354"/>
                    </a:cubicBezTo>
                    <a:cubicBezTo>
                      <a:pt x="2240" y="129"/>
                      <a:pt x="1762" y="1"/>
                      <a:pt x="12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855;p48"/>
              <p:cNvSpPr/>
              <p:nvPr/>
            </p:nvSpPr>
            <p:spPr>
              <a:xfrm>
                <a:off x="7764850" y="7807575"/>
                <a:ext cx="116275" cy="88825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3553" extrusionOk="0">
                    <a:moveTo>
                      <a:pt x="4543" y="1"/>
                    </a:moveTo>
                    <a:cubicBezTo>
                      <a:pt x="4412" y="1"/>
                      <a:pt x="4127" y="69"/>
                      <a:pt x="3739" y="206"/>
                    </a:cubicBezTo>
                    <a:cubicBezTo>
                      <a:pt x="3253" y="388"/>
                      <a:pt x="2554" y="723"/>
                      <a:pt x="1915" y="1240"/>
                    </a:cubicBezTo>
                    <a:cubicBezTo>
                      <a:pt x="1247" y="1726"/>
                      <a:pt x="730" y="2303"/>
                      <a:pt x="426" y="2759"/>
                    </a:cubicBezTo>
                    <a:cubicBezTo>
                      <a:pt x="122" y="3185"/>
                      <a:pt x="0" y="3519"/>
                      <a:pt x="61" y="3550"/>
                    </a:cubicBezTo>
                    <a:cubicBezTo>
                      <a:pt x="65" y="3551"/>
                      <a:pt x="68" y="3552"/>
                      <a:pt x="73" y="3552"/>
                    </a:cubicBezTo>
                    <a:cubicBezTo>
                      <a:pt x="225" y="3552"/>
                      <a:pt x="977" y="2521"/>
                      <a:pt x="2189" y="1604"/>
                    </a:cubicBezTo>
                    <a:cubicBezTo>
                      <a:pt x="3435" y="632"/>
                      <a:pt x="4651" y="176"/>
                      <a:pt x="4621" y="24"/>
                    </a:cubicBezTo>
                    <a:cubicBezTo>
                      <a:pt x="4613" y="8"/>
                      <a:pt x="4586" y="1"/>
                      <a:pt x="454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856;p48"/>
              <p:cNvSpPr/>
              <p:nvPr/>
            </p:nvSpPr>
            <p:spPr>
              <a:xfrm>
                <a:off x="7749650" y="7803925"/>
                <a:ext cx="131475" cy="11925"/>
              </a:xfrm>
              <a:custGeom>
                <a:avLst/>
                <a:gdLst/>
                <a:ahLst/>
                <a:cxnLst/>
                <a:rect l="l" t="t" r="r" b="b"/>
                <a:pathLst>
                  <a:path w="5259" h="477" extrusionOk="0">
                    <a:moveTo>
                      <a:pt x="3927" y="1"/>
                    </a:moveTo>
                    <a:cubicBezTo>
                      <a:pt x="3540" y="1"/>
                      <a:pt x="3091" y="8"/>
                      <a:pt x="2615" y="18"/>
                    </a:cubicBezTo>
                    <a:cubicBezTo>
                      <a:pt x="1186" y="18"/>
                      <a:pt x="1" y="78"/>
                      <a:pt x="1" y="200"/>
                    </a:cubicBezTo>
                    <a:cubicBezTo>
                      <a:pt x="1" y="313"/>
                      <a:pt x="989" y="477"/>
                      <a:pt x="2292" y="477"/>
                    </a:cubicBezTo>
                    <a:cubicBezTo>
                      <a:pt x="2397" y="477"/>
                      <a:pt x="2505" y="476"/>
                      <a:pt x="2615" y="474"/>
                    </a:cubicBezTo>
                    <a:cubicBezTo>
                      <a:pt x="4074" y="474"/>
                      <a:pt x="5259" y="261"/>
                      <a:pt x="5229" y="109"/>
                    </a:cubicBezTo>
                    <a:cubicBezTo>
                      <a:pt x="5229" y="28"/>
                      <a:pt x="4702" y="1"/>
                      <a:pt x="39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857;p48"/>
              <p:cNvSpPr/>
              <p:nvPr/>
            </p:nvSpPr>
            <p:spPr>
              <a:xfrm>
                <a:off x="6941875" y="7319850"/>
                <a:ext cx="836675" cy="1006025"/>
              </a:xfrm>
              <a:custGeom>
                <a:avLst/>
                <a:gdLst/>
                <a:ahLst/>
                <a:cxnLst/>
                <a:rect l="l" t="t" r="r" b="b"/>
                <a:pathLst>
                  <a:path w="33467" h="40241" extrusionOk="0">
                    <a:moveTo>
                      <a:pt x="12679" y="0"/>
                    </a:moveTo>
                    <a:cubicBezTo>
                      <a:pt x="12026" y="0"/>
                      <a:pt x="11720" y="778"/>
                      <a:pt x="11794" y="1295"/>
                    </a:cubicBezTo>
                    <a:cubicBezTo>
                      <a:pt x="11825" y="1630"/>
                      <a:pt x="10700" y="2390"/>
                      <a:pt x="10487" y="2694"/>
                    </a:cubicBezTo>
                    <a:cubicBezTo>
                      <a:pt x="5168" y="10840"/>
                      <a:pt x="1977" y="19654"/>
                      <a:pt x="670" y="29290"/>
                    </a:cubicBezTo>
                    <a:cubicBezTo>
                      <a:pt x="183" y="32816"/>
                      <a:pt x="1" y="36585"/>
                      <a:pt x="1581" y="39807"/>
                    </a:cubicBezTo>
                    <a:cubicBezTo>
                      <a:pt x="1581" y="39807"/>
                      <a:pt x="13171" y="39088"/>
                      <a:pt x="20825" y="39088"/>
                    </a:cubicBezTo>
                    <a:cubicBezTo>
                      <a:pt x="21936" y="39088"/>
                      <a:pt x="22964" y="39103"/>
                      <a:pt x="23862" y="39138"/>
                    </a:cubicBezTo>
                    <a:cubicBezTo>
                      <a:pt x="25807" y="39207"/>
                      <a:pt x="27460" y="40241"/>
                      <a:pt x="29144" y="40241"/>
                    </a:cubicBezTo>
                    <a:cubicBezTo>
                      <a:pt x="29696" y="40241"/>
                      <a:pt x="30252" y="40130"/>
                      <a:pt x="30822" y="39837"/>
                    </a:cubicBezTo>
                    <a:cubicBezTo>
                      <a:pt x="33467" y="33393"/>
                      <a:pt x="29576" y="26311"/>
                      <a:pt x="29059" y="21083"/>
                    </a:cubicBezTo>
                    <a:cubicBezTo>
                      <a:pt x="28603" y="16584"/>
                      <a:pt x="27509" y="13666"/>
                      <a:pt x="26384" y="9289"/>
                    </a:cubicBezTo>
                    <a:cubicBezTo>
                      <a:pt x="25716" y="6767"/>
                      <a:pt x="25321" y="3666"/>
                      <a:pt x="23527" y="1873"/>
                    </a:cubicBezTo>
                    <a:cubicBezTo>
                      <a:pt x="23284" y="1599"/>
                      <a:pt x="24317" y="383"/>
                      <a:pt x="22403" y="231"/>
                    </a:cubicBezTo>
                    <a:cubicBezTo>
                      <a:pt x="22399" y="231"/>
                      <a:pt x="22396" y="231"/>
                      <a:pt x="22393" y="231"/>
                    </a:cubicBezTo>
                    <a:cubicBezTo>
                      <a:pt x="21985" y="231"/>
                      <a:pt x="20578" y="2086"/>
                      <a:pt x="16658" y="2146"/>
                    </a:cubicBezTo>
                    <a:cubicBezTo>
                      <a:pt x="16624" y="2147"/>
                      <a:pt x="16590" y="2148"/>
                      <a:pt x="16557" y="2148"/>
                    </a:cubicBezTo>
                    <a:cubicBezTo>
                      <a:pt x="14654" y="2148"/>
                      <a:pt x="13850" y="469"/>
                      <a:pt x="13193" y="140"/>
                    </a:cubicBezTo>
                    <a:cubicBezTo>
                      <a:pt x="13003" y="43"/>
                      <a:pt x="12832" y="0"/>
                      <a:pt x="126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858;p48"/>
              <p:cNvSpPr/>
              <p:nvPr/>
            </p:nvSpPr>
            <p:spPr>
              <a:xfrm>
                <a:off x="7242800" y="7356650"/>
                <a:ext cx="285750" cy="565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263" extrusionOk="0">
                    <a:moveTo>
                      <a:pt x="11384" y="1"/>
                    </a:moveTo>
                    <a:cubicBezTo>
                      <a:pt x="11277" y="1"/>
                      <a:pt x="10764" y="457"/>
                      <a:pt x="9818" y="887"/>
                    </a:cubicBezTo>
                    <a:cubicBezTo>
                      <a:pt x="8815" y="1374"/>
                      <a:pt x="7326" y="1769"/>
                      <a:pt x="5624" y="1799"/>
                    </a:cubicBezTo>
                    <a:cubicBezTo>
                      <a:pt x="5468" y="1805"/>
                      <a:pt x="5314" y="1807"/>
                      <a:pt x="5161" y="1807"/>
                    </a:cubicBezTo>
                    <a:cubicBezTo>
                      <a:pt x="4484" y="1807"/>
                      <a:pt x="3843" y="1758"/>
                      <a:pt x="3223" y="1708"/>
                    </a:cubicBezTo>
                    <a:cubicBezTo>
                      <a:pt x="2493" y="1647"/>
                      <a:pt x="1824" y="1617"/>
                      <a:pt x="1399" y="1343"/>
                    </a:cubicBezTo>
                    <a:cubicBezTo>
                      <a:pt x="973" y="1070"/>
                      <a:pt x="730" y="644"/>
                      <a:pt x="487" y="431"/>
                    </a:cubicBezTo>
                    <a:cubicBezTo>
                      <a:pt x="282" y="252"/>
                      <a:pt x="99" y="181"/>
                      <a:pt x="46" y="181"/>
                    </a:cubicBezTo>
                    <a:cubicBezTo>
                      <a:pt x="36" y="181"/>
                      <a:pt x="31" y="183"/>
                      <a:pt x="31" y="188"/>
                    </a:cubicBezTo>
                    <a:cubicBezTo>
                      <a:pt x="1" y="218"/>
                      <a:pt x="153" y="310"/>
                      <a:pt x="335" y="553"/>
                    </a:cubicBezTo>
                    <a:cubicBezTo>
                      <a:pt x="426" y="674"/>
                      <a:pt x="548" y="826"/>
                      <a:pt x="669" y="1039"/>
                    </a:cubicBezTo>
                    <a:cubicBezTo>
                      <a:pt x="791" y="1222"/>
                      <a:pt x="973" y="1434"/>
                      <a:pt x="1216" y="1617"/>
                    </a:cubicBezTo>
                    <a:cubicBezTo>
                      <a:pt x="1460" y="1799"/>
                      <a:pt x="1794" y="1921"/>
                      <a:pt x="2128" y="2012"/>
                    </a:cubicBezTo>
                    <a:cubicBezTo>
                      <a:pt x="2463" y="2073"/>
                      <a:pt x="2827" y="2103"/>
                      <a:pt x="3192" y="2133"/>
                    </a:cubicBezTo>
                    <a:cubicBezTo>
                      <a:pt x="3817" y="2208"/>
                      <a:pt x="4484" y="2263"/>
                      <a:pt x="5192" y="2263"/>
                    </a:cubicBezTo>
                    <a:cubicBezTo>
                      <a:pt x="5344" y="2263"/>
                      <a:pt x="5498" y="2260"/>
                      <a:pt x="5654" y="2255"/>
                    </a:cubicBezTo>
                    <a:cubicBezTo>
                      <a:pt x="6505" y="2255"/>
                      <a:pt x="7356" y="2133"/>
                      <a:pt x="8086" y="1951"/>
                    </a:cubicBezTo>
                    <a:cubicBezTo>
                      <a:pt x="8846" y="1738"/>
                      <a:pt x="9484" y="1465"/>
                      <a:pt x="9970" y="1191"/>
                    </a:cubicBezTo>
                    <a:cubicBezTo>
                      <a:pt x="10973" y="614"/>
                      <a:pt x="11429" y="36"/>
                      <a:pt x="11399" y="6"/>
                    </a:cubicBezTo>
                    <a:cubicBezTo>
                      <a:pt x="11396" y="2"/>
                      <a:pt x="11391" y="1"/>
                      <a:pt x="1138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859;p48"/>
              <p:cNvSpPr/>
              <p:nvPr/>
            </p:nvSpPr>
            <p:spPr>
              <a:xfrm>
                <a:off x="7223050" y="7514075"/>
                <a:ext cx="465075" cy="609450"/>
              </a:xfrm>
              <a:custGeom>
                <a:avLst/>
                <a:gdLst/>
                <a:ahLst/>
                <a:cxnLst/>
                <a:rect l="l" t="t" r="r" b="b"/>
                <a:pathLst>
                  <a:path w="18603" h="24378" extrusionOk="0">
                    <a:moveTo>
                      <a:pt x="17478" y="1"/>
                    </a:moveTo>
                    <a:lnTo>
                      <a:pt x="0" y="1916"/>
                    </a:lnTo>
                    <a:lnTo>
                      <a:pt x="1490" y="24378"/>
                    </a:lnTo>
                    <a:lnTo>
                      <a:pt x="18602" y="22098"/>
                    </a:lnTo>
                    <a:lnTo>
                      <a:pt x="1747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860;p48"/>
              <p:cNvSpPr/>
              <p:nvPr/>
            </p:nvSpPr>
            <p:spPr>
              <a:xfrm>
                <a:off x="7169100" y="7536875"/>
                <a:ext cx="91200" cy="586650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23466" extrusionOk="0">
                    <a:moveTo>
                      <a:pt x="0" y="0"/>
                    </a:moveTo>
                    <a:lnTo>
                      <a:pt x="912" y="21186"/>
                    </a:lnTo>
                    <a:lnTo>
                      <a:pt x="3648" y="23466"/>
                    </a:lnTo>
                    <a:lnTo>
                      <a:pt x="3648" y="23466"/>
                    </a:lnTo>
                    <a:lnTo>
                      <a:pt x="2158" y="10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861;p48"/>
              <p:cNvSpPr/>
              <p:nvPr/>
            </p:nvSpPr>
            <p:spPr>
              <a:xfrm>
                <a:off x="7169100" y="7479125"/>
                <a:ext cx="490150" cy="82850"/>
              </a:xfrm>
              <a:custGeom>
                <a:avLst/>
                <a:gdLst/>
                <a:ahLst/>
                <a:cxnLst/>
                <a:rect l="l" t="t" r="r" b="b"/>
                <a:pathLst>
                  <a:path w="19606" h="3314" extrusionOk="0">
                    <a:moveTo>
                      <a:pt x="17691" y="0"/>
                    </a:moveTo>
                    <a:lnTo>
                      <a:pt x="0" y="2310"/>
                    </a:lnTo>
                    <a:lnTo>
                      <a:pt x="2158" y="3314"/>
                    </a:lnTo>
                    <a:lnTo>
                      <a:pt x="19605" y="1399"/>
                    </a:lnTo>
                    <a:cubicBezTo>
                      <a:pt x="18268" y="1186"/>
                      <a:pt x="17691" y="0"/>
                      <a:pt x="17691" y="0"/>
                    </a:cubicBezTo>
                    <a:close/>
                  </a:path>
                </a:pathLst>
              </a:custGeom>
              <a:solidFill>
                <a:srgbClr val="FDE4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862;p48"/>
              <p:cNvSpPr/>
              <p:nvPr/>
            </p:nvSpPr>
            <p:spPr>
              <a:xfrm>
                <a:off x="7320300" y="7767875"/>
                <a:ext cx="136050" cy="191525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7661" extrusionOk="0">
                    <a:moveTo>
                      <a:pt x="4226" y="1"/>
                    </a:moveTo>
                    <a:cubicBezTo>
                      <a:pt x="2828" y="426"/>
                      <a:pt x="1399" y="913"/>
                      <a:pt x="1" y="1308"/>
                    </a:cubicBezTo>
                    <a:cubicBezTo>
                      <a:pt x="275" y="3831"/>
                      <a:pt x="548" y="5077"/>
                      <a:pt x="487" y="7660"/>
                    </a:cubicBezTo>
                    <a:cubicBezTo>
                      <a:pt x="2129" y="6840"/>
                      <a:pt x="3831" y="5989"/>
                      <a:pt x="5442" y="5259"/>
                    </a:cubicBezTo>
                    <a:cubicBezTo>
                      <a:pt x="5016" y="3192"/>
                      <a:pt x="4530" y="2068"/>
                      <a:pt x="4226" y="1"/>
                    </a:cubicBez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863;p48"/>
              <p:cNvSpPr/>
              <p:nvPr/>
            </p:nvSpPr>
            <p:spPr>
              <a:xfrm>
                <a:off x="6720000" y="7360575"/>
                <a:ext cx="656575" cy="799475"/>
              </a:xfrm>
              <a:custGeom>
                <a:avLst/>
                <a:gdLst/>
                <a:ahLst/>
                <a:cxnLst/>
                <a:rect l="l" t="t" r="r" b="b"/>
                <a:pathLst>
                  <a:path w="26263" h="31979" extrusionOk="0">
                    <a:moveTo>
                      <a:pt x="20457" y="1"/>
                    </a:moveTo>
                    <a:cubicBezTo>
                      <a:pt x="3739" y="11429"/>
                      <a:pt x="0" y="28329"/>
                      <a:pt x="2766" y="31004"/>
                    </a:cubicBezTo>
                    <a:cubicBezTo>
                      <a:pt x="3466" y="31689"/>
                      <a:pt x="4793" y="31978"/>
                      <a:pt x="6488" y="31978"/>
                    </a:cubicBezTo>
                    <a:cubicBezTo>
                      <a:pt x="11715" y="31978"/>
                      <a:pt x="20448" y="29227"/>
                      <a:pt x="25107" y="26840"/>
                    </a:cubicBezTo>
                    <a:cubicBezTo>
                      <a:pt x="25958" y="26414"/>
                      <a:pt x="26262" y="26171"/>
                      <a:pt x="26262" y="26171"/>
                    </a:cubicBezTo>
                    <a:lnTo>
                      <a:pt x="24864" y="16749"/>
                    </a:lnTo>
                    <a:lnTo>
                      <a:pt x="14074" y="19211"/>
                    </a:lnTo>
                    <a:lnTo>
                      <a:pt x="14955" y="14986"/>
                    </a:lnTo>
                    <a:cubicBezTo>
                      <a:pt x="15685" y="11338"/>
                      <a:pt x="16870" y="7782"/>
                      <a:pt x="18420" y="4408"/>
                    </a:cubicBezTo>
                    <a:lnTo>
                      <a:pt x="2045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864;p48"/>
              <p:cNvSpPr/>
              <p:nvPr/>
            </p:nvSpPr>
            <p:spPr>
              <a:xfrm>
                <a:off x="7058900" y="7779525"/>
                <a:ext cx="2903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1612" h="2574" extrusionOk="0">
                    <a:moveTo>
                      <a:pt x="11473" y="0"/>
                    </a:moveTo>
                    <a:cubicBezTo>
                      <a:pt x="10948" y="0"/>
                      <a:pt x="8573" y="408"/>
                      <a:pt x="5746" y="1054"/>
                    </a:cubicBezTo>
                    <a:cubicBezTo>
                      <a:pt x="2554" y="1784"/>
                      <a:pt x="1" y="2422"/>
                      <a:pt x="31" y="2544"/>
                    </a:cubicBezTo>
                    <a:cubicBezTo>
                      <a:pt x="35" y="2564"/>
                      <a:pt x="83" y="2573"/>
                      <a:pt x="170" y="2573"/>
                    </a:cubicBezTo>
                    <a:cubicBezTo>
                      <a:pt x="751" y="2573"/>
                      <a:pt x="3091" y="2149"/>
                      <a:pt x="5867" y="1541"/>
                    </a:cubicBezTo>
                    <a:cubicBezTo>
                      <a:pt x="9028" y="811"/>
                      <a:pt x="11612" y="173"/>
                      <a:pt x="11582" y="21"/>
                    </a:cubicBezTo>
                    <a:cubicBezTo>
                      <a:pt x="11578" y="7"/>
                      <a:pt x="11541" y="0"/>
                      <a:pt x="11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865;p48"/>
              <p:cNvSpPr/>
              <p:nvPr/>
            </p:nvSpPr>
            <p:spPr>
              <a:xfrm>
                <a:off x="6792950" y="8026025"/>
                <a:ext cx="557025" cy="135675"/>
              </a:xfrm>
              <a:custGeom>
                <a:avLst/>
                <a:gdLst/>
                <a:ahLst/>
                <a:cxnLst/>
                <a:rect l="l" t="t" r="r" b="b"/>
                <a:pathLst>
                  <a:path w="22281" h="5427" extrusionOk="0">
                    <a:moveTo>
                      <a:pt x="22230" y="1"/>
                    </a:moveTo>
                    <a:cubicBezTo>
                      <a:pt x="22069" y="1"/>
                      <a:pt x="20942" y="609"/>
                      <a:pt x="19150" y="1377"/>
                    </a:cubicBezTo>
                    <a:cubicBezTo>
                      <a:pt x="17235" y="2198"/>
                      <a:pt x="14499" y="3201"/>
                      <a:pt x="11399" y="3930"/>
                    </a:cubicBezTo>
                    <a:cubicBezTo>
                      <a:pt x="8268" y="4660"/>
                      <a:pt x="5380" y="4964"/>
                      <a:pt x="3313" y="5085"/>
                    </a:cubicBezTo>
                    <a:cubicBezTo>
                      <a:pt x="2932" y="5118"/>
                      <a:pt x="2581" y="5135"/>
                      <a:pt x="2263" y="5135"/>
                    </a:cubicBezTo>
                    <a:cubicBezTo>
                      <a:pt x="1696" y="5135"/>
                      <a:pt x="1233" y="5081"/>
                      <a:pt x="882" y="4964"/>
                    </a:cubicBezTo>
                    <a:cubicBezTo>
                      <a:pt x="342" y="4822"/>
                      <a:pt x="94" y="4626"/>
                      <a:pt x="39" y="4626"/>
                    </a:cubicBezTo>
                    <a:cubicBezTo>
                      <a:pt x="36" y="4626"/>
                      <a:pt x="33" y="4627"/>
                      <a:pt x="31" y="4629"/>
                    </a:cubicBezTo>
                    <a:cubicBezTo>
                      <a:pt x="0" y="4660"/>
                      <a:pt x="244" y="4933"/>
                      <a:pt x="821" y="5146"/>
                    </a:cubicBezTo>
                    <a:cubicBezTo>
                      <a:pt x="1284" y="5352"/>
                      <a:pt x="1985" y="5427"/>
                      <a:pt x="2833" y="5427"/>
                    </a:cubicBezTo>
                    <a:cubicBezTo>
                      <a:pt x="2989" y="5427"/>
                      <a:pt x="3149" y="5424"/>
                      <a:pt x="3313" y="5420"/>
                    </a:cubicBezTo>
                    <a:cubicBezTo>
                      <a:pt x="5411" y="5389"/>
                      <a:pt x="8359" y="5146"/>
                      <a:pt x="11490" y="4386"/>
                    </a:cubicBezTo>
                    <a:cubicBezTo>
                      <a:pt x="14621" y="3657"/>
                      <a:pt x="17387" y="2593"/>
                      <a:pt x="19271" y="1681"/>
                    </a:cubicBezTo>
                    <a:cubicBezTo>
                      <a:pt x="20244" y="1225"/>
                      <a:pt x="20973" y="799"/>
                      <a:pt x="21490" y="526"/>
                    </a:cubicBezTo>
                    <a:cubicBezTo>
                      <a:pt x="22007" y="192"/>
                      <a:pt x="22280" y="40"/>
                      <a:pt x="22250" y="9"/>
                    </a:cubicBezTo>
                    <a:cubicBezTo>
                      <a:pt x="22248" y="3"/>
                      <a:pt x="22241" y="1"/>
                      <a:pt x="2223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866;p48"/>
              <p:cNvSpPr/>
              <p:nvPr/>
            </p:nvSpPr>
            <p:spPr>
              <a:xfrm>
                <a:off x="7356775" y="7714700"/>
                <a:ext cx="30682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12273" h="8238" extrusionOk="0">
                    <a:moveTo>
                      <a:pt x="6931" y="0"/>
                    </a:moveTo>
                    <a:cubicBezTo>
                      <a:pt x="6931" y="0"/>
                      <a:pt x="5047" y="1185"/>
                      <a:pt x="4165" y="1550"/>
                    </a:cubicBezTo>
                    <a:cubicBezTo>
                      <a:pt x="3831" y="1702"/>
                      <a:pt x="1460" y="2584"/>
                      <a:pt x="1460" y="2584"/>
                    </a:cubicBezTo>
                    <a:lnTo>
                      <a:pt x="1490" y="2584"/>
                    </a:lnTo>
                    <a:cubicBezTo>
                      <a:pt x="974" y="2736"/>
                      <a:pt x="487" y="2857"/>
                      <a:pt x="1" y="2979"/>
                    </a:cubicBezTo>
                    <a:cubicBezTo>
                      <a:pt x="518" y="4407"/>
                      <a:pt x="1034" y="5806"/>
                      <a:pt x="1490" y="7234"/>
                    </a:cubicBezTo>
                    <a:cubicBezTo>
                      <a:pt x="1612" y="7569"/>
                      <a:pt x="1703" y="7903"/>
                      <a:pt x="1825" y="8237"/>
                    </a:cubicBezTo>
                    <a:cubicBezTo>
                      <a:pt x="2615" y="7964"/>
                      <a:pt x="3284" y="7690"/>
                      <a:pt x="3770" y="7447"/>
                    </a:cubicBezTo>
                    <a:cubicBezTo>
                      <a:pt x="6475" y="6474"/>
                      <a:pt x="9484" y="6869"/>
                      <a:pt x="9788" y="6444"/>
                    </a:cubicBezTo>
                    <a:cubicBezTo>
                      <a:pt x="10092" y="6018"/>
                      <a:pt x="7357" y="5775"/>
                      <a:pt x="7357" y="5775"/>
                    </a:cubicBezTo>
                    <a:cubicBezTo>
                      <a:pt x="7588" y="5712"/>
                      <a:pt x="8004" y="5696"/>
                      <a:pt x="8490" y="5696"/>
                    </a:cubicBezTo>
                    <a:cubicBezTo>
                      <a:pt x="8965" y="5696"/>
                      <a:pt x="9507" y="5711"/>
                      <a:pt x="10007" y="5711"/>
                    </a:cubicBezTo>
                    <a:cubicBezTo>
                      <a:pt x="10950" y="5711"/>
                      <a:pt x="11746" y="5657"/>
                      <a:pt x="11673" y="5350"/>
                    </a:cubicBezTo>
                    <a:cubicBezTo>
                      <a:pt x="11582" y="4955"/>
                      <a:pt x="8056" y="4499"/>
                      <a:pt x="8056" y="4499"/>
                    </a:cubicBezTo>
                    <a:cubicBezTo>
                      <a:pt x="8056" y="4499"/>
                      <a:pt x="8847" y="4409"/>
                      <a:pt x="9973" y="4409"/>
                    </a:cubicBezTo>
                    <a:cubicBezTo>
                      <a:pt x="10311" y="4409"/>
                      <a:pt x="10679" y="4417"/>
                      <a:pt x="11065" y="4438"/>
                    </a:cubicBezTo>
                    <a:cubicBezTo>
                      <a:pt x="11146" y="4442"/>
                      <a:pt x="11221" y="4444"/>
                      <a:pt x="11292" y="4444"/>
                    </a:cubicBezTo>
                    <a:cubicBezTo>
                      <a:pt x="12273" y="4444"/>
                      <a:pt x="12220" y="4073"/>
                      <a:pt x="12220" y="4073"/>
                    </a:cubicBezTo>
                    <a:cubicBezTo>
                      <a:pt x="12007" y="3313"/>
                      <a:pt x="8056" y="3283"/>
                      <a:pt x="8056" y="3283"/>
                    </a:cubicBezTo>
                    <a:cubicBezTo>
                      <a:pt x="8056" y="3283"/>
                      <a:pt x="8998" y="3070"/>
                      <a:pt x="9697" y="3070"/>
                    </a:cubicBezTo>
                    <a:cubicBezTo>
                      <a:pt x="10427" y="3070"/>
                      <a:pt x="11308" y="2675"/>
                      <a:pt x="11156" y="2401"/>
                    </a:cubicBezTo>
                    <a:cubicBezTo>
                      <a:pt x="11031" y="2161"/>
                      <a:pt x="10376" y="2082"/>
                      <a:pt x="9569" y="2082"/>
                    </a:cubicBezTo>
                    <a:cubicBezTo>
                      <a:pt x="8026" y="2082"/>
                      <a:pt x="5928" y="2371"/>
                      <a:pt x="5928" y="2371"/>
                    </a:cubicBezTo>
                    <a:cubicBezTo>
                      <a:pt x="5928" y="2371"/>
                      <a:pt x="5912" y="2375"/>
                      <a:pt x="5892" y="2375"/>
                    </a:cubicBezTo>
                    <a:cubicBezTo>
                      <a:pt x="5802" y="2375"/>
                      <a:pt x="5630" y="2294"/>
                      <a:pt x="6475" y="1398"/>
                    </a:cubicBezTo>
                    <a:cubicBezTo>
                      <a:pt x="7539" y="334"/>
                      <a:pt x="6931" y="0"/>
                      <a:pt x="6931" y="0"/>
                    </a:cubicBez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867;p48"/>
              <p:cNvSpPr/>
              <p:nvPr/>
            </p:nvSpPr>
            <p:spPr>
              <a:xfrm>
                <a:off x="7520925" y="6995825"/>
                <a:ext cx="23575" cy="6235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2494" fill="none" extrusionOk="0">
                    <a:moveTo>
                      <a:pt x="0" y="62"/>
                    </a:moveTo>
                    <a:cubicBezTo>
                      <a:pt x="122" y="1"/>
                      <a:pt x="244" y="31"/>
                      <a:pt x="304" y="122"/>
                    </a:cubicBezTo>
                    <a:cubicBezTo>
                      <a:pt x="821" y="882"/>
                      <a:pt x="943" y="1733"/>
                      <a:pt x="608" y="2493"/>
                    </a:cubicBezTo>
                  </a:path>
                </a:pathLst>
              </a:custGeom>
              <a:noFill/>
              <a:ln w="6850" cap="rnd" cmpd="sng">
                <a:solidFill>
                  <a:srgbClr val="EC81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868;p48"/>
              <p:cNvSpPr/>
              <p:nvPr/>
            </p:nvSpPr>
            <p:spPr>
              <a:xfrm>
                <a:off x="7502675" y="7023950"/>
                <a:ext cx="372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74" fill="none" extrusionOk="0">
                    <a:moveTo>
                      <a:pt x="1" y="31"/>
                    </a:moveTo>
                    <a:cubicBezTo>
                      <a:pt x="305" y="244"/>
                      <a:pt x="730" y="274"/>
                      <a:pt x="1186" y="61"/>
                    </a:cubicBezTo>
                    <a:cubicBezTo>
                      <a:pt x="1308" y="0"/>
                      <a:pt x="1430" y="61"/>
                      <a:pt x="1490" y="183"/>
                    </a:cubicBezTo>
                  </a:path>
                </a:pathLst>
              </a:custGeom>
              <a:noFill/>
              <a:ln w="6850" cap="rnd" cmpd="sng">
                <a:solidFill>
                  <a:srgbClr val="EC81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" name="Google Shape;869;p48"/>
          <p:cNvGrpSpPr/>
          <p:nvPr/>
        </p:nvGrpSpPr>
        <p:grpSpPr>
          <a:xfrm flipH="1">
            <a:off x="-27865" y="2204642"/>
            <a:ext cx="3002814" cy="2655753"/>
            <a:chOff x="2775350" y="3593150"/>
            <a:chExt cx="898750" cy="794850"/>
          </a:xfrm>
        </p:grpSpPr>
        <p:sp>
          <p:nvSpPr>
            <p:cNvPr id="49" name="Google Shape;870;p48"/>
            <p:cNvSpPr/>
            <p:nvPr/>
          </p:nvSpPr>
          <p:spPr>
            <a:xfrm>
              <a:off x="3300125" y="3730650"/>
              <a:ext cx="50975" cy="73700"/>
            </a:xfrm>
            <a:custGeom>
              <a:avLst/>
              <a:gdLst/>
              <a:ahLst/>
              <a:cxnLst/>
              <a:rect l="l" t="t" r="r" b="b"/>
              <a:pathLst>
                <a:path w="2039" h="2948" extrusionOk="0">
                  <a:moveTo>
                    <a:pt x="1281" y="0"/>
                  </a:moveTo>
                  <a:cubicBezTo>
                    <a:pt x="1144" y="0"/>
                    <a:pt x="1216" y="982"/>
                    <a:pt x="1216" y="1023"/>
                  </a:cubicBezTo>
                  <a:cubicBezTo>
                    <a:pt x="1208" y="1001"/>
                    <a:pt x="1134" y="690"/>
                    <a:pt x="986" y="682"/>
                  </a:cubicBezTo>
                  <a:cubicBezTo>
                    <a:pt x="981" y="682"/>
                    <a:pt x="976" y="682"/>
                    <a:pt x="971" y="682"/>
                  </a:cubicBezTo>
                  <a:cubicBezTo>
                    <a:pt x="888" y="682"/>
                    <a:pt x="814" y="739"/>
                    <a:pt x="793" y="823"/>
                  </a:cubicBezTo>
                  <a:cubicBezTo>
                    <a:pt x="793" y="823"/>
                    <a:pt x="648" y="741"/>
                    <a:pt x="541" y="741"/>
                  </a:cubicBezTo>
                  <a:cubicBezTo>
                    <a:pt x="516" y="741"/>
                    <a:pt x="493" y="745"/>
                    <a:pt x="475" y="756"/>
                  </a:cubicBezTo>
                  <a:cubicBezTo>
                    <a:pt x="408" y="801"/>
                    <a:pt x="363" y="875"/>
                    <a:pt x="356" y="949"/>
                  </a:cubicBezTo>
                  <a:cubicBezTo>
                    <a:pt x="356" y="949"/>
                    <a:pt x="293" y="908"/>
                    <a:pt x="221" y="908"/>
                  </a:cubicBezTo>
                  <a:cubicBezTo>
                    <a:pt x="192" y="908"/>
                    <a:pt x="162" y="915"/>
                    <a:pt x="134" y="934"/>
                  </a:cubicBezTo>
                  <a:cubicBezTo>
                    <a:pt x="45" y="1001"/>
                    <a:pt x="0" y="1231"/>
                    <a:pt x="97" y="1475"/>
                  </a:cubicBezTo>
                  <a:cubicBezTo>
                    <a:pt x="126" y="1594"/>
                    <a:pt x="193" y="1698"/>
                    <a:pt x="289" y="1772"/>
                  </a:cubicBezTo>
                  <a:cubicBezTo>
                    <a:pt x="289" y="1772"/>
                    <a:pt x="297" y="1816"/>
                    <a:pt x="319" y="1883"/>
                  </a:cubicBezTo>
                  <a:cubicBezTo>
                    <a:pt x="356" y="2009"/>
                    <a:pt x="571" y="2491"/>
                    <a:pt x="667" y="2721"/>
                  </a:cubicBezTo>
                  <a:cubicBezTo>
                    <a:pt x="733" y="2889"/>
                    <a:pt x="880" y="2948"/>
                    <a:pt x="1046" y="2948"/>
                  </a:cubicBezTo>
                  <a:cubicBezTo>
                    <a:pt x="1237" y="2948"/>
                    <a:pt x="1454" y="2870"/>
                    <a:pt x="1601" y="2795"/>
                  </a:cubicBezTo>
                  <a:cubicBezTo>
                    <a:pt x="1601" y="2795"/>
                    <a:pt x="1816" y="2395"/>
                    <a:pt x="1927" y="2128"/>
                  </a:cubicBezTo>
                  <a:cubicBezTo>
                    <a:pt x="2039" y="1861"/>
                    <a:pt x="2001" y="1698"/>
                    <a:pt x="1875" y="1542"/>
                  </a:cubicBezTo>
                  <a:cubicBezTo>
                    <a:pt x="1749" y="1394"/>
                    <a:pt x="1675" y="1357"/>
                    <a:pt x="1661" y="1312"/>
                  </a:cubicBezTo>
                  <a:cubicBezTo>
                    <a:pt x="1638" y="1275"/>
                    <a:pt x="1490" y="171"/>
                    <a:pt x="1312" y="15"/>
                  </a:cubicBezTo>
                  <a:cubicBezTo>
                    <a:pt x="1301" y="5"/>
                    <a:pt x="1290" y="0"/>
                    <a:pt x="1281" y="0"/>
                  </a:cubicBez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71;p48"/>
            <p:cNvSpPr/>
            <p:nvPr/>
          </p:nvSpPr>
          <p:spPr>
            <a:xfrm>
              <a:off x="3501550" y="3594025"/>
              <a:ext cx="122325" cy="162950"/>
            </a:xfrm>
            <a:custGeom>
              <a:avLst/>
              <a:gdLst/>
              <a:ahLst/>
              <a:cxnLst/>
              <a:rect l="l" t="t" r="r" b="b"/>
              <a:pathLst>
                <a:path w="4893" h="6518" extrusionOk="0">
                  <a:moveTo>
                    <a:pt x="2448" y="0"/>
                  </a:moveTo>
                  <a:cubicBezTo>
                    <a:pt x="1392" y="0"/>
                    <a:pt x="446" y="744"/>
                    <a:pt x="230" y="1819"/>
                  </a:cubicBezTo>
                  <a:cubicBezTo>
                    <a:pt x="0" y="3049"/>
                    <a:pt x="2268" y="6518"/>
                    <a:pt x="2268" y="6518"/>
                  </a:cubicBezTo>
                  <a:cubicBezTo>
                    <a:pt x="2268" y="6518"/>
                    <a:pt x="4448" y="3887"/>
                    <a:pt x="4677" y="2656"/>
                  </a:cubicBezTo>
                  <a:cubicBezTo>
                    <a:pt x="4892" y="1433"/>
                    <a:pt x="4084" y="269"/>
                    <a:pt x="2869" y="40"/>
                  </a:cubicBezTo>
                  <a:cubicBezTo>
                    <a:pt x="2727" y="13"/>
                    <a:pt x="2587" y="0"/>
                    <a:pt x="244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72;p48"/>
            <p:cNvSpPr/>
            <p:nvPr/>
          </p:nvSpPr>
          <p:spPr>
            <a:xfrm>
              <a:off x="3541950" y="3603375"/>
              <a:ext cx="42625" cy="42725"/>
            </a:xfrm>
            <a:custGeom>
              <a:avLst/>
              <a:gdLst/>
              <a:ahLst/>
              <a:cxnLst/>
              <a:rect l="l" t="t" r="r" b="b"/>
              <a:pathLst>
                <a:path w="1705" h="1709" extrusionOk="0">
                  <a:moveTo>
                    <a:pt x="754" y="0"/>
                  </a:moveTo>
                  <a:cubicBezTo>
                    <a:pt x="672" y="0"/>
                    <a:pt x="590" y="17"/>
                    <a:pt x="512" y="51"/>
                  </a:cubicBezTo>
                  <a:cubicBezTo>
                    <a:pt x="141" y="214"/>
                    <a:pt x="0" y="696"/>
                    <a:pt x="185" y="1141"/>
                  </a:cubicBezTo>
                  <a:cubicBezTo>
                    <a:pt x="332" y="1491"/>
                    <a:pt x="643" y="1708"/>
                    <a:pt x="950" y="1708"/>
                  </a:cubicBezTo>
                  <a:cubicBezTo>
                    <a:pt x="1033" y="1708"/>
                    <a:pt x="1115" y="1692"/>
                    <a:pt x="1194" y="1660"/>
                  </a:cubicBezTo>
                  <a:cubicBezTo>
                    <a:pt x="1564" y="1504"/>
                    <a:pt x="1705" y="1022"/>
                    <a:pt x="1520" y="577"/>
                  </a:cubicBezTo>
                  <a:cubicBezTo>
                    <a:pt x="1374" y="227"/>
                    <a:pt x="1061" y="0"/>
                    <a:pt x="754" y="0"/>
                  </a:cubicBezTo>
                  <a:close/>
                </a:path>
              </a:pathLst>
            </a:custGeom>
            <a:solidFill>
              <a:srgbClr val="F7C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73;p48"/>
            <p:cNvSpPr/>
            <p:nvPr/>
          </p:nvSpPr>
          <p:spPr>
            <a:xfrm>
              <a:off x="3462625" y="3593150"/>
              <a:ext cx="118075" cy="118075"/>
            </a:xfrm>
            <a:custGeom>
              <a:avLst/>
              <a:gdLst/>
              <a:ahLst/>
              <a:cxnLst/>
              <a:rect l="l" t="t" r="r" b="b"/>
              <a:pathLst>
                <a:path w="4723" h="4723" extrusionOk="0">
                  <a:moveTo>
                    <a:pt x="2358" y="1"/>
                  </a:moveTo>
                  <a:cubicBezTo>
                    <a:pt x="1053" y="1"/>
                    <a:pt x="1" y="1060"/>
                    <a:pt x="1" y="2365"/>
                  </a:cubicBezTo>
                  <a:cubicBezTo>
                    <a:pt x="1" y="3670"/>
                    <a:pt x="1053" y="4722"/>
                    <a:pt x="2358" y="4722"/>
                  </a:cubicBezTo>
                  <a:cubicBezTo>
                    <a:pt x="3662" y="4722"/>
                    <a:pt x="4722" y="3670"/>
                    <a:pt x="4722" y="2365"/>
                  </a:cubicBezTo>
                  <a:cubicBezTo>
                    <a:pt x="4722" y="1060"/>
                    <a:pt x="3662" y="1"/>
                    <a:pt x="235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74;p48"/>
            <p:cNvSpPr/>
            <p:nvPr/>
          </p:nvSpPr>
          <p:spPr>
            <a:xfrm>
              <a:off x="3485050" y="3694875"/>
              <a:ext cx="58950" cy="61950"/>
            </a:xfrm>
            <a:custGeom>
              <a:avLst/>
              <a:gdLst/>
              <a:ahLst/>
              <a:cxnLst/>
              <a:rect l="l" t="t" r="r" b="b"/>
              <a:pathLst>
                <a:path w="2358" h="2478" extrusionOk="0">
                  <a:moveTo>
                    <a:pt x="2358" y="1"/>
                  </a:moveTo>
                  <a:lnTo>
                    <a:pt x="112" y="527"/>
                  </a:lnTo>
                  <a:lnTo>
                    <a:pt x="104" y="712"/>
                  </a:lnTo>
                  <a:cubicBezTo>
                    <a:pt x="104" y="1024"/>
                    <a:pt x="82" y="1328"/>
                    <a:pt x="45" y="1632"/>
                  </a:cubicBezTo>
                  <a:cubicBezTo>
                    <a:pt x="23" y="1743"/>
                    <a:pt x="8" y="1854"/>
                    <a:pt x="1" y="1972"/>
                  </a:cubicBezTo>
                  <a:cubicBezTo>
                    <a:pt x="330" y="2346"/>
                    <a:pt x="790" y="2477"/>
                    <a:pt x="1216" y="2477"/>
                  </a:cubicBezTo>
                  <a:cubicBezTo>
                    <a:pt x="1788" y="2477"/>
                    <a:pt x="2299" y="2240"/>
                    <a:pt x="2350" y="2032"/>
                  </a:cubicBezTo>
                  <a:cubicBezTo>
                    <a:pt x="2165" y="1105"/>
                    <a:pt x="2358" y="1"/>
                    <a:pt x="2358" y="1"/>
                  </a:cubicBez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75;p48"/>
            <p:cNvSpPr/>
            <p:nvPr/>
          </p:nvSpPr>
          <p:spPr>
            <a:xfrm>
              <a:off x="3486175" y="3705450"/>
              <a:ext cx="50800" cy="30225"/>
            </a:xfrm>
            <a:custGeom>
              <a:avLst/>
              <a:gdLst/>
              <a:ahLst/>
              <a:cxnLst/>
              <a:rect l="l" t="t" r="r" b="b"/>
              <a:pathLst>
                <a:path w="2032" h="1209" extrusionOk="0">
                  <a:moveTo>
                    <a:pt x="2031" y="0"/>
                  </a:moveTo>
                  <a:lnTo>
                    <a:pt x="59" y="297"/>
                  </a:lnTo>
                  <a:cubicBezTo>
                    <a:pt x="59" y="601"/>
                    <a:pt x="37" y="905"/>
                    <a:pt x="0" y="1209"/>
                  </a:cubicBezTo>
                  <a:cubicBezTo>
                    <a:pt x="1156" y="1083"/>
                    <a:pt x="2031" y="0"/>
                    <a:pt x="2031" y="0"/>
                  </a:cubicBezTo>
                  <a:close/>
                </a:path>
              </a:pathLst>
            </a:custGeom>
            <a:solidFill>
              <a:srgbClr val="7C4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76;p48"/>
            <p:cNvSpPr/>
            <p:nvPr/>
          </p:nvSpPr>
          <p:spPr>
            <a:xfrm>
              <a:off x="3464675" y="3605675"/>
              <a:ext cx="92850" cy="113100"/>
            </a:xfrm>
            <a:custGeom>
              <a:avLst/>
              <a:gdLst/>
              <a:ahLst/>
              <a:cxnLst/>
              <a:rect l="l" t="t" r="r" b="b"/>
              <a:pathLst>
                <a:path w="3714" h="4524" extrusionOk="0">
                  <a:moveTo>
                    <a:pt x="1969" y="0"/>
                  </a:moveTo>
                  <a:cubicBezTo>
                    <a:pt x="1606" y="0"/>
                    <a:pt x="1238" y="91"/>
                    <a:pt x="927" y="248"/>
                  </a:cubicBezTo>
                  <a:cubicBezTo>
                    <a:pt x="163" y="634"/>
                    <a:pt x="89" y="1501"/>
                    <a:pt x="8" y="2264"/>
                  </a:cubicBezTo>
                  <a:cubicBezTo>
                    <a:pt x="0" y="2316"/>
                    <a:pt x="0" y="2368"/>
                    <a:pt x="0" y="2420"/>
                  </a:cubicBezTo>
                  <a:lnTo>
                    <a:pt x="0" y="2553"/>
                  </a:lnTo>
                  <a:lnTo>
                    <a:pt x="0" y="2605"/>
                  </a:lnTo>
                  <a:cubicBezTo>
                    <a:pt x="0" y="2687"/>
                    <a:pt x="0" y="2761"/>
                    <a:pt x="8" y="2842"/>
                  </a:cubicBezTo>
                  <a:cubicBezTo>
                    <a:pt x="15" y="2887"/>
                    <a:pt x="22" y="2939"/>
                    <a:pt x="22" y="2983"/>
                  </a:cubicBezTo>
                  <a:cubicBezTo>
                    <a:pt x="22" y="2983"/>
                    <a:pt x="22" y="2991"/>
                    <a:pt x="22" y="2998"/>
                  </a:cubicBezTo>
                  <a:cubicBezTo>
                    <a:pt x="104" y="3784"/>
                    <a:pt x="386" y="4169"/>
                    <a:pt x="734" y="4392"/>
                  </a:cubicBezTo>
                  <a:cubicBezTo>
                    <a:pt x="875" y="4483"/>
                    <a:pt x="1078" y="4523"/>
                    <a:pt x="1308" y="4523"/>
                  </a:cubicBezTo>
                  <a:cubicBezTo>
                    <a:pt x="2008" y="4523"/>
                    <a:pt x="2957" y="4154"/>
                    <a:pt x="3180" y="3747"/>
                  </a:cubicBezTo>
                  <a:cubicBezTo>
                    <a:pt x="3395" y="3354"/>
                    <a:pt x="3380" y="3510"/>
                    <a:pt x="3551" y="2413"/>
                  </a:cubicBezTo>
                  <a:cubicBezTo>
                    <a:pt x="3714" y="1308"/>
                    <a:pt x="3336" y="648"/>
                    <a:pt x="3336" y="648"/>
                  </a:cubicBezTo>
                  <a:cubicBezTo>
                    <a:pt x="3015" y="192"/>
                    <a:pt x="2497" y="0"/>
                    <a:pt x="1969" y="0"/>
                  </a:cubicBez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77;p48"/>
            <p:cNvSpPr/>
            <p:nvPr/>
          </p:nvSpPr>
          <p:spPr>
            <a:xfrm>
              <a:off x="3489550" y="3687400"/>
              <a:ext cx="19425" cy="7500"/>
            </a:xfrm>
            <a:custGeom>
              <a:avLst/>
              <a:gdLst/>
              <a:ahLst/>
              <a:cxnLst/>
              <a:rect l="l" t="t" r="r" b="b"/>
              <a:pathLst>
                <a:path w="777" h="300" extrusionOk="0">
                  <a:moveTo>
                    <a:pt x="730" y="0"/>
                  </a:moveTo>
                  <a:cubicBezTo>
                    <a:pt x="726" y="0"/>
                    <a:pt x="722" y="1"/>
                    <a:pt x="717" y="3"/>
                  </a:cubicBezTo>
                  <a:cubicBezTo>
                    <a:pt x="703" y="3"/>
                    <a:pt x="695" y="3"/>
                    <a:pt x="688" y="18"/>
                  </a:cubicBezTo>
                  <a:cubicBezTo>
                    <a:pt x="538" y="183"/>
                    <a:pt x="299" y="208"/>
                    <a:pt x="165" y="208"/>
                  </a:cubicBezTo>
                  <a:cubicBezTo>
                    <a:pt x="106" y="208"/>
                    <a:pt x="67" y="203"/>
                    <a:pt x="65" y="203"/>
                  </a:cubicBezTo>
                  <a:cubicBezTo>
                    <a:pt x="63" y="203"/>
                    <a:pt x="61" y="203"/>
                    <a:pt x="59" y="203"/>
                  </a:cubicBezTo>
                  <a:cubicBezTo>
                    <a:pt x="12" y="203"/>
                    <a:pt x="1" y="278"/>
                    <a:pt x="50" y="292"/>
                  </a:cubicBezTo>
                  <a:cubicBezTo>
                    <a:pt x="58" y="292"/>
                    <a:pt x="109" y="300"/>
                    <a:pt x="184" y="300"/>
                  </a:cubicBezTo>
                  <a:cubicBezTo>
                    <a:pt x="338" y="300"/>
                    <a:pt x="590" y="269"/>
                    <a:pt x="755" y="85"/>
                  </a:cubicBezTo>
                  <a:cubicBezTo>
                    <a:pt x="777" y="63"/>
                    <a:pt x="777" y="33"/>
                    <a:pt x="755" y="11"/>
                  </a:cubicBezTo>
                  <a:cubicBezTo>
                    <a:pt x="749" y="6"/>
                    <a:pt x="740" y="0"/>
                    <a:pt x="730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78;p48"/>
            <p:cNvSpPr/>
            <p:nvPr/>
          </p:nvSpPr>
          <p:spPr>
            <a:xfrm>
              <a:off x="3533600" y="3613325"/>
              <a:ext cx="30050" cy="43675"/>
            </a:xfrm>
            <a:custGeom>
              <a:avLst/>
              <a:gdLst/>
              <a:ahLst/>
              <a:cxnLst/>
              <a:rect l="l" t="t" r="r" b="b"/>
              <a:pathLst>
                <a:path w="1202" h="1747" extrusionOk="0">
                  <a:moveTo>
                    <a:pt x="309" y="0"/>
                  </a:moveTo>
                  <a:cubicBezTo>
                    <a:pt x="213" y="0"/>
                    <a:pt x="110" y="40"/>
                    <a:pt x="1" y="135"/>
                  </a:cubicBezTo>
                  <a:cubicBezTo>
                    <a:pt x="1" y="135"/>
                    <a:pt x="193" y="1380"/>
                    <a:pt x="505" y="1662"/>
                  </a:cubicBezTo>
                  <a:cubicBezTo>
                    <a:pt x="572" y="1723"/>
                    <a:pt x="642" y="1747"/>
                    <a:pt x="710" y="1747"/>
                  </a:cubicBezTo>
                  <a:cubicBezTo>
                    <a:pt x="966" y="1747"/>
                    <a:pt x="1201" y="1410"/>
                    <a:pt x="1201" y="1410"/>
                  </a:cubicBezTo>
                  <a:cubicBezTo>
                    <a:pt x="1201" y="1410"/>
                    <a:pt x="876" y="0"/>
                    <a:pt x="30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79;p48"/>
            <p:cNvSpPr/>
            <p:nvPr/>
          </p:nvSpPr>
          <p:spPr>
            <a:xfrm>
              <a:off x="3496350" y="3603625"/>
              <a:ext cx="57850" cy="33275"/>
            </a:xfrm>
            <a:custGeom>
              <a:avLst/>
              <a:gdLst/>
              <a:ahLst/>
              <a:cxnLst/>
              <a:rect l="l" t="t" r="r" b="b"/>
              <a:pathLst>
                <a:path w="2314" h="1331" extrusionOk="0">
                  <a:moveTo>
                    <a:pt x="584" y="1"/>
                  </a:moveTo>
                  <a:cubicBezTo>
                    <a:pt x="330" y="1"/>
                    <a:pt x="108" y="89"/>
                    <a:pt x="1" y="345"/>
                  </a:cubicBezTo>
                  <a:cubicBezTo>
                    <a:pt x="1" y="345"/>
                    <a:pt x="487" y="1330"/>
                    <a:pt x="1304" y="1330"/>
                  </a:cubicBezTo>
                  <a:cubicBezTo>
                    <a:pt x="1343" y="1330"/>
                    <a:pt x="1383" y="1328"/>
                    <a:pt x="1424" y="1323"/>
                  </a:cubicBezTo>
                  <a:cubicBezTo>
                    <a:pt x="2313" y="1212"/>
                    <a:pt x="1846" y="419"/>
                    <a:pt x="1846" y="419"/>
                  </a:cubicBezTo>
                  <a:cubicBezTo>
                    <a:pt x="1846" y="419"/>
                    <a:pt x="1139" y="1"/>
                    <a:pt x="584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80;p48"/>
            <p:cNvSpPr/>
            <p:nvPr/>
          </p:nvSpPr>
          <p:spPr>
            <a:xfrm>
              <a:off x="3447850" y="3600100"/>
              <a:ext cx="60750" cy="34250"/>
            </a:xfrm>
            <a:custGeom>
              <a:avLst/>
              <a:gdLst/>
              <a:ahLst/>
              <a:cxnLst/>
              <a:rect l="l" t="t" r="r" b="b"/>
              <a:pathLst>
                <a:path w="2430" h="1370" extrusionOk="0">
                  <a:moveTo>
                    <a:pt x="1771" y="0"/>
                  </a:moveTo>
                  <a:cubicBezTo>
                    <a:pt x="1169" y="0"/>
                    <a:pt x="0" y="987"/>
                    <a:pt x="762" y="1309"/>
                  </a:cubicBezTo>
                  <a:cubicBezTo>
                    <a:pt x="862" y="1351"/>
                    <a:pt x="958" y="1369"/>
                    <a:pt x="1051" y="1369"/>
                  </a:cubicBezTo>
                  <a:cubicBezTo>
                    <a:pt x="1712" y="1369"/>
                    <a:pt x="2185" y="434"/>
                    <a:pt x="2185" y="434"/>
                  </a:cubicBezTo>
                  <a:cubicBezTo>
                    <a:pt x="2185" y="434"/>
                    <a:pt x="2430" y="138"/>
                    <a:pt x="1874" y="12"/>
                  </a:cubicBezTo>
                  <a:cubicBezTo>
                    <a:pt x="1842" y="4"/>
                    <a:pt x="1808" y="0"/>
                    <a:pt x="177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81;p48"/>
            <p:cNvSpPr/>
            <p:nvPr/>
          </p:nvSpPr>
          <p:spPr>
            <a:xfrm>
              <a:off x="3485250" y="3653525"/>
              <a:ext cx="11875" cy="26000"/>
            </a:xfrm>
            <a:custGeom>
              <a:avLst/>
              <a:gdLst/>
              <a:ahLst/>
              <a:cxnLst/>
              <a:rect l="l" t="t" r="r" b="b"/>
              <a:pathLst>
                <a:path w="475" h="1040" extrusionOk="0">
                  <a:moveTo>
                    <a:pt x="418" y="0"/>
                  </a:moveTo>
                  <a:cubicBezTo>
                    <a:pt x="398" y="0"/>
                    <a:pt x="377" y="14"/>
                    <a:pt x="371" y="39"/>
                  </a:cubicBezTo>
                  <a:cubicBezTo>
                    <a:pt x="326" y="209"/>
                    <a:pt x="171" y="669"/>
                    <a:pt x="22" y="788"/>
                  </a:cubicBezTo>
                  <a:cubicBezTo>
                    <a:pt x="7" y="802"/>
                    <a:pt x="0" y="832"/>
                    <a:pt x="15" y="854"/>
                  </a:cubicBezTo>
                  <a:cubicBezTo>
                    <a:pt x="74" y="943"/>
                    <a:pt x="163" y="1003"/>
                    <a:pt x="267" y="1032"/>
                  </a:cubicBezTo>
                  <a:cubicBezTo>
                    <a:pt x="297" y="1032"/>
                    <a:pt x="326" y="1040"/>
                    <a:pt x="356" y="1040"/>
                  </a:cubicBezTo>
                  <a:cubicBezTo>
                    <a:pt x="378" y="1040"/>
                    <a:pt x="408" y="1017"/>
                    <a:pt x="408" y="988"/>
                  </a:cubicBezTo>
                  <a:cubicBezTo>
                    <a:pt x="408" y="958"/>
                    <a:pt x="385" y="936"/>
                    <a:pt x="356" y="936"/>
                  </a:cubicBezTo>
                  <a:cubicBezTo>
                    <a:pt x="267" y="928"/>
                    <a:pt x="185" y="891"/>
                    <a:pt x="126" y="832"/>
                  </a:cubicBezTo>
                  <a:cubicBezTo>
                    <a:pt x="311" y="632"/>
                    <a:pt x="460" y="91"/>
                    <a:pt x="467" y="69"/>
                  </a:cubicBezTo>
                  <a:cubicBezTo>
                    <a:pt x="474" y="39"/>
                    <a:pt x="460" y="9"/>
                    <a:pt x="430" y="2"/>
                  </a:cubicBezTo>
                  <a:cubicBezTo>
                    <a:pt x="426" y="1"/>
                    <a:pt x="422" y="0"/>
                    <a:pt x="418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82;p48"/>
            <p:cNvSpPr/>
            <p:nvPr/>
          </p:nvSpPr>
          <p:spPr>
            <a:xfrm>
              <a:off x="3505250" y="3640050"/>
              <a:ext cx="18700" cy="8900"/>
            </a:xfrm>
            <a:custGeom>
              <a:avLst/>
              <a:gdLst/>
              <a:ahLst/>
              <a:cxnLst/>
              <a:rect l="l" t="t" r="r" b="b"/>
              <a:pathLst>
                <a:path w="748" h="356" extrusionOk="0">
                  <a:moveTo>
                    <a:pt x="247" y="0"/>
                  </a:moveTo>
                  <a:cubicBezTo>
                    <a:pt x="205" y="0"/>
                    <a:pt x="162" y="5"/>
                    <a:pt x="119" y="15"/>
                  </a:cubicBezTo>
                  <a:cubicBezTo>
                    <a:pt x="0" y="36"/>
                    <a:pt x="27" y="202"/>
                    <a:pt x="130" y="202"/>
                  </a:cubicBezTo>
                  <a:cubicBezTo>
                    <a:pt x="136" y="202"/>
                    <a:pt x="142" y="201"/>
                    <a:pt x="149" y="200"/>
                  </a:cubicBezTo>
                  <a:cubicBezTo>
                    <a:pt x="275" y="207"/>
                    <a:pt x="393" y="252"/>
                    <a:pt x="497" y="319"/>
                  </a:cubicBezTo>
                  <a:cubicBezTo>
                    <a:pt x="540" y="345"/>
                    <a:pt x="579" y="356"/>
                    <a:pt x="612" y="356"/>
                  </a:cubicBezTo>
                  <a:cubicBezTo>
                    <a:pt x="709" y="356"/>
                    <a:pt x="747" y="257"/>
                    <a:pt x="653" y="163"/>
                  </a:cubicBezTo>
                  <a:cubicBezTo>
                    <a:pt x="543" y="59"/>
                    <a:pt x="398" y="0"/>
                    <a:pt x="247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83;p48"/>
            <p:cNvSpPr/>
            <p:nvPr/>
          </p:nvSpPr>
          <p:spPr>
            <a:xfrm>
              <a:off x="3465500" y="3636500"/>
              <a:ext cx="18800" cy="8750"/>
            </a:xfrm>
            <a:custGeom>
              <a:avLst/>
              <a:gdLst/>
              <a:ahLst/>
              <a:cxnLst/>
              <a:rect l="l" t="t" r="r" b="b"/>
              <a:pathLst>
                <a:path w="752" h="350" extrusionOk="0">
                  <a:moveTo>
                    <a:pt x="498" y="0"/>
                  </a:moveTo>
                  <a:cubicBezTo>
                    <a:pt x="351" y="0"/>
                    <a:pt x="208" y="55"/>
                    <a:pt x="101" y="157"/>
                  </a:cubicBezTo>
                  <a:cubicBezTo>
                    <a:pt x="1" y="251"/>
                    <a:pt x="38" y="349"/>
                    <a:pt x="138" y="349"/>
                  </a:cubicBezTo>
                  <a:cubicBezTo>
                    <a:pt x="171" y="349"/>
                    <a:pt x="212" y="338"/>
                    <a:pt x="256" y="312"/>
                  </a:cubicBezTo>
                  <a:cubicBezTo>
                    <a:pt x="353" y="246"/>
                    <a:pt x="471" y="209"/>
                    <a:pt x="597" y="201"/>
                  </a:cubicBezTo>
                  <a:cubicBezTo>
                    <a:pt x="607" y="203"/>
                    <a:pt x="615" y="204"/>
                    <a:pt x="624" y="204"/>
                  </a:cubicBezTo>
                  <a:cubicBezTo>
                    <a:pt x="728" y="204"/>
                    <a:pt x="751" y="43"/>
                    <a:pt x="634" y="16"/>
                  </a:cubicBezTo>
                  <a:cubicBezTo>
                    <a:pt x="589" y="5"/>
                    <a:pt x="543" y="0"/>
                    <a:pt x="498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84;p48"/>
            <p:cNvSpPr/>
            <p:nvPr/>
          </p:nvSpPr>
          <p:spPr>
            <a:xfrm>
              <a:off x="3544725" y="3655600"/>
              <a:ext cx="30475" cy="40875"/>
            </a:xfrm>
            <a:custGeom>
              <a:avLst/>
              <a:gdLst/>
              <a:ahLst/>
              <a:cxnLst/>
              <a:rect l="l" t="t" r="r" b="b"/>
              <a:pathLst>
                <a:path w="1219" h="1635" extrusionOk="0">
                  <a:moveTo>
                    <a:pt x="541" y="1"/>
                  </a:moveTo>
                  <a:cubicBezTo>
                    <a:pt x="261" y="1"/>
                    <a:pt x="82" y="245"/>
                    <a:pt x="82" y="245"/>
                  </a:cubicBezTo>
                  <a:lnTo>
                    <a:pt x="0" y="1601"/>
                  </a:lnTo>
                  <a:cubicBezTo>
                    <a:pt x="71" y="1624"/>
                    <a:pt x="138" y="1634"/>
                    <a:pt x="202" y="1634"/>
                  </a:cubicBezTo>
                  <a:cubicBezTo>
                    <a:pt x="925" y="1634"/>
                    <a:pt x="1218" y="314"/>
                    <a:pt x="823" y="82"/>
                  </a:cubicBezTo>
                  <a:cubicBezTo>
                    <a:pt x="721" y="23"/>
                    <a:pt x="627" y="1"/>
                    <a:pt x="541" y="1"/>
                  </a:cubicBez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85;p48"/>
            <p:cNvSpPr/>
            <p:nvPr/>
          </p:nvSpPr>
          <p:spPr>
            <a:xfrm>
              <a:off x="3549175" y="3668200"/>
              <a:ext cx="16700" cy="13925"/>
            </a:xfrm>
            <a:custGeom>
              <a:avLst/>
              <a:gdLst/>
              <a:ahLst/>
              <a:cxnLst/>
              <a:rect l="l" t="t" r="r" b="b"/>
              <a:pathLst>
                <a:path w="668" h="557" extrusionOk="0">
                  <a:moveTo>
                    <a:pt x="601" y="0"/>
                  </a:moveTo>
                  <a:cubicBezTo>
                    <a:pt x="186" y="38"/>
                    <a:pt x="15" y="482"/>
                    <a:pt x="8" y="497"/>
                  </a:cubicBezTo>
                  <a:cubicBezTo>
                    <a:pt x="0" y="519"/>
                    <a:pt x="8" y="542"/>
                    <a:pt x="30" y="556"/>
                  </a:cubicBezTo>
                  <a:lnTo>
                    <a:pt x="37" y="556"/>
                  </a:lnTo>
                  <a:cubicBezTo>
                    <a:pt x="60" y="556"/>
                    <a:pt x="82" y="542"/>
                    <a:pt x="89" y="527"/>
                  </a:cubicBezTo>
                  <a:cubicBezTo>
                    <a:pt x="126" y="423"/>
                    <a:pt x="193" y="334"/>
                    <a:pt x="267" y="260"/>
                  </a:cubicBezTo>
                  <a:cubicBezTo>
                    <a:pt x="349" y="349"/>
                    <a:pt x="408" y="423"/>
                    <a:pt x="408" y="423"/>
                  </a:cubicBezTo>
                  <a:cubicBezTo>
                    <a:pt x="415" y="438"/>
                    <a:pt x="423" y="438"/>
                    <a:pt x="438" y="445"/>
                  </a:cubicBezTo>
                  <a:cubicBezTo>
                    <a:pt x="445" y="445"/>
                    <a:pt x="460" y="438"/>
                    <a:pt x="467" y="430"/>
                  </a:cubicBezTo>
                  <a:cubicBezTo>
                    <a:pt x="482" y="423"/>
                    <a:pt x="489" y="393"/>
                    <a:pt x="475" y="371"/>
                  </a:cubicBezTo>
                  <a:cubicBezTo>
                    <a:pt x="475" y="371"/>
                    <a:pt x="408" y="290"/>
                    <a:pt x="326" y="201"/>
                  </a:cubicBezTo>
                  <a:cubicBezTo>
                    <a:pt x="408" y="134"/>
                    <a:pt x="504" y="97"/>
                    <a:pt x="608" y="89"/>
                  </a:cubicBezTo>
                  <a:cubicBezTo>
                    <a:pt x="667" y="82"/>
                    <a:pt x="660" y="0"/>
                    <a:pt x="601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86;p48"/>
            <p:cNvSpPr/>
            <p:nvPr/>
          </p:nvSpPr>
          <p:spPr>
            <a:xfrm>
              <a:off x="3505075" y="3658725"/>
              <a:ext cx="5750" cy="9500"/>
            </a:xfrm>
            <a:custGeom>
              <a:avLst/>
              <a:gdLst/>
              <a:ahLst/>
              <a:cxnLst/>
              <a:rect l="l" t="t" r="r" b="b"/>
              <a:pathLst>
                <a:path w="230" h="380" extrusionOk="0">
                  <a:moveTo>
                    <a:pt x="125" y="1"/>
                  </a:moveTo>
                  <a:cubicBezTo>
                    <a:pt x="63" y="1"/>
                    <a:pt x="15" y="80"/>
                    <a:pt x="8" y="179"/>
                  </a:cubicBezTo>
                  <a:cubicBezTo>
                    <a:pt x="0" y="283"/>
                    <a:pt x="37" y="372"/>
                    <a:pt x="96" y="379"/>
                  </a:cubicBezTo>
                  <a:cubicBezTo>
                    <a:pt x="99" y="380"/>
                    <a:pt x="102" y="380"/>
                    <a:pt x="104" y="380"/>
                  </a:cubicBezTo>
                  <a:cubicBezTo>
                    <a:pt x="161" y="380"/>
                    <a:pt x="215" y="301"/>
                    <a:pt x="223" y="202"/>
                  </a:cubicBezTo>
                  <a:cubicBezTo>
                    <a:pt x="230" y="98"/>
                    <a:pt x="193" y="9"/>
                    <a:pt x="134" y="1"/>
                  </a:cubicBezTo>
                  <a:cubicBezTo>
                    <a:pt x="131" y="1"/>
                    <a:pt x="128" y="1"/>
                    <a:pt x="125" y="1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87;p48"/>
            <p:cNvSpPr/>
            <p:nvPr/>
          </p:nvSpPr>
          <p:spPr>
            <a:xfrm>
              <a:off x="3475775" y="3656900"/>
              <a:ext cx="5775" cy="9475"/>
            </a:xfrm>
            <a:custGeom>
              <a:avLst/>
              <a:gdLst/>
              <a:ahLst/>
              <a:cxnLst/>
              <a:rect l="l" t="t" r="r" b="b"/>
              <a:pathLst>
                <a:path w="231" h="379" extrusionOk="0">
                  <a:moveTo>
                    <a:pt x="134" y="0"/>
                  </a:moveTo>
                  <a:cubicBezTo>
                    <a:pt x="75" y="0"/>
                    <a:pt x="16" y="74"/>
                    <a:pt x="8" y="186"/>
                  </a:cubicBezTo>
                  <a:cubicBezTo>
                    <a:pt x="1" y="289"/>
                    <a:pt x="38" y="378"/>
                    <a:pt x="97" y="378"/>
                  </a:cubicBezTo>
                  <a:cubicBezTo>
                    <a:pt x="100" y="379"/>
                    <a:pt x="102" y="379"/>
                    <a:pt x="105" y="379"/>
                  </a:cubicBezTo>
                  <a:cubicBezTo>
                    <a:pt x="162" y="379"/>
                    <a:pt x="216" y="300"/>
                    <a:pt x="223" y="200"/>
                  </a:cubicBezTo>
                  <a:cubicBezTo>
                    <a:pt x="231" y="97"/>
                    <a:pt x="194" y="8"/>
                    <a:pt x="134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88;p48"/>
            <p:cNvSpPr/>
            <p:nvPr/>
          </p:nvSpPr>
          <p:spPr>
            <a:xfrm>
              <a:off x="3414275" y="3757525"/>
              <a:ext cx="181050" cy="263150"/>
            </a:xfrm>
            <a:custGeom>
              <a:avLst/>
              <a:gdLst/>
              <a:ahLst/>
              <a:cxnLst/>
              <a:rect l="l" t="t" r="r" b="b"/>
              <a:pathLst>
                <a:path w="7242" h="10526" extrusionOk="0">
                  <a:moveTo>
                    <a:pt x="3840" y="0"/>
                  </a:moveTo>
                  <a:lnTo>
                    <a:pt x="2157" y="519"/>
                  </a:lnTo>
                  <a:cubicBezTo>
                    <a:pt x="682" y="2943"/>
                    <a:pt x="437" y="4099"/>
                    <a:pt x="771" y="5485"/>
                  </a:cubicBezTo>
                  <a:cubicBezTo>
                    <a:pt x="830" y="5700"/>
                    <a:pt x="897" y="5923"/>
                    <a:pt x="971" y="6152"/>
                  </a:cubicBezTo>
                  <a:cubicBezTo>
                    <a:pt x="1453" y="7568"/>
                    <a:pt x="830" y="8739"/>
                    <a:pt x="386" y="9347"/>
                  </a:cubicBezTo>
                  <a:cubicBezTo>
                    <a:pt x="141" y="9681"/>
                    <a:pt x="8" y="10081"/>
                    <a:pt x="0" y="10496"/>
                  </a:cubicBezTo>
                  <a:lnTo>
                    <a:pt x="0" y="10526"/>
                  </a:lnTo>
                  <a:lnTo>
                    <a:pt x="6634" y="10526"/>
                  </a:lnTo>
                  <a:cubicBezTo>
                    <a:pt x="6968" y="10526"/>
                    <a:pt x="7242" y="10251"/>
                    <a:pt x="7242" y="9918"/>
                  </a:cubicBezTo>
                  <a:lnTo>
                    <a:pt x="7242" y="1542"/>
                  </a:lnTo>
                  <a:cubicBezTo>
                    <a:pt x="5937" y="237"/>
                    <a:pt x="3840" y="0"/>
                    <a:pt x="38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89;p48"/>
            <p:cNvSpPr/>
            <p:nvPr/>
          </p:nvSpPr>
          <p:spPr>
            <a:xfrm>
              <a:off x="3307900" y="3757525"/>
              <a:ext cx="202375" cy="182100"/>
            </a:xfrm>
            <a:custGeom>
              <a:avLst/>
              <a:gdLst/>
              <a:ahLst/>
              <a:cxnLst/>
              <a:rect l="l" t="t" r="r" b="b"/>
              <a:pathLst>
                <a:path w="8095" h="7284" extrusionOk="0">
                  <a:moveTo>
                    <a:pt x="8095" y="0"/>
                  </a:moveTo>
                  <a:lnTo>
                    <a:pt x="6412" y="526"/>
                  </a:lnTo>
                  <a:lnTo>
                    <a:pt x="6182" y="593"/>
                  </a:lnTo>
                  <a:cubicBezTo>
                    <a:pt x="5604" y="786"/>
                    <a:pt x="5100" y="1149"/>
                    <a:pt x="4730" y="1638"/>
                  </a:cubicBezTo>
                  <a:lnTo>
                    <a:pt x="2395" y="4699"/>
                  </a:lnTo>
                  <a:lnTo>
                    <a:pt x="1431" y="1290"/>
                  </a:lnTo>
                  <a:lnTo>
                    <a:pt x="8" y="1831"/>
                  </a:lnTo>
                  <a:lnTo>
                    <a:pt x="193" y="2943"/>
                  </a:lnTo>
                  <a:lnTo>
                    <a:pt x="149" y="3091"/>
                  </a:lnTo>
                  <a:cubicBezTo>
                    <a:pt x="8" y="3573"/>
                    <a:pt x="0" y="4077"/>
                    <a:pt x="134" y="4566"/>
                  </a:cubicBezTo>
                  <a:lnTo>
                    <a:pt x="631" y="6367"/>
                  </a:lnTo>
                  <a:cubicBezTo>
                    <a:pt x="787" y="6935"/>
                    <a:pt x="1302" y="7283"/>
                    <a:pt x="1838" y="7283"/>
                  </a:cubicBezTo>
                  <a:cubicBezTo>
                    <a:pt x="2065" y="7283"/>
                    <a:pt x="2296" y="7221"/>
                    <a:pt x="2506" y="7086"/>
                  </a:cubicBezTo>
                  <a:lnTo>
                    <a:pt x="5026" y="5485"/>
                  </a:lnTo>
                  <a:lnTo>
                    <a:pt x="5463" y="5204"/>
                  </a:lnTo>
                  <a:lnTo>
                    <a:pt x="80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90;p48"/>
            <p:cNvSpPr/>
            <p:nvPr/>
          </p:nvSpPr>
          <p:spPr>
            <a:xfrm>
              <a:off x="3425025" y="3805375"/>
              <a:ext cx="23925" cy="89675"/>
            </a:xfrm>
            <a:custGeom>
              <a:avLst/>
              <a:gdLst/>
              <a:ahLst/>
              <a:cxnLst/>
              <a:rect l="l" t="t" r="r" b="b"/>
              <a:pathLst>
                <a:path w="957" h="3587" extrusionOk="0">
                  <a:moveTo>
                    <a:pt x="934" y="0"/>
                  </a:moveTo>
                  <a:cubicBezTo>
                    <a:pt x="928" y="0"/>
                    <a:pt x="923" y="2"/>
                    <a:pt x="919" y="6"/>
                  </a:cubicBezTo>
                  <a:cubicBezTo>
                    <a:pt x="7" y="1340"/>
                    <a:pt x="0" y="2222"/>
                    <a:pt x="326" y="3571"/>
                  </a:cubicBezTo>
                  <a:cubicBezTo>
                    <a:pt x="326" y="3579"/>
                    <a:pt x="334" y="3586"/>
                    <a:pt x="341" y="3586"/>
                  </a:cubicBezTo>
                  <a:cubicBezTo>
                    <a:pt x="356" y="3586"/>
                    <a:pt x="356" y="3579"/>
                    <a:pt x="356" y="3571"/>
                  </a:cubicBezTo>
                  <a:cubicBezTo>
                    <a:pt x="30" y="2222"/>
                    <a:pt x="37" y="1355"/>
                    <a:pt x="949" y="28"/>
                  </a:cubicBezTo>
                  <a:cubicBezTo>
                    <a:pt x="956" y="21"/>
                    <a:pt x="956" y="13"/>
                    <a:pt x="949" y="6"/>
                  </a:cubicBezTo>
                  <a:cubicBezTo>
                    <a:pt x="945" y="2"/>
                    <a:pt x="940" y="0"/>
                    <a:pt x="934" y="0"/>
                  </a:cubicBezTo>
                  <a:close/>
                </a:path>
              </a:pathLst>
            </a:custGeom>
            <a:solidFill>
              <a:srgbClr val="000000"/>
            </a:solidFill>
            <a:ln w="1100" cap="rnd" cmpd="sng">
              <a:solidFill>
                <a:srgbClr val="1519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91;p48"/>
            <p:cNvSpPr/>
            <p:nvPr/>
          </p:nvSpPr>
          <p:spPr>
            <a:xfrm>
              <a:off x="3454850" y="3732175"/>
              <a:ext cx="101200" cy="40925"/>
            </a:xfrm>
            <a:custGeom>
              <a:avLst/>
              <a:gdLst/>
              <a:ahLst/>
              <a:cxnLst/>
              <a:rect l="l" t="t" r="r" b="b"/>
              <a:pathLst>
                <a:path w="4048" h="1637" extrusionOk="0">
                  <a:moveTo>
                    <a:pt x="3544" y="0"/>
                  </a:moveTo>
                  <a:cubicBezTo>
                    <a:pt x="3519" y="0"/>
                    <a:pt x="3494" y="2"/>
                    <a:pt x="3469" y="6"/>
                  </a:cubicBezTo>
                  <a:lnTo>
                    <a:pt x="349" y="503"/>
                  </a:lnTo>
                  <a:cubicBezTo>
                    <a:pt x="141" y="532"/>
                    <a:pt x="0" y="732"/>
                    <a:pt x="37" y="940"/>
                  </a:cubicBezTo>
                  <a:lnTo>
                    <a:pt x="89" y="1229"/>
                  </a:lnTo>
                  <a:cubicBezTo>
                    <a:pt x="133" y="1462"/>
                    <a:pt x="347" y="1637"/>
                    <a:pt x="586" y="1637"/>
                  </a:cubicBezTo>
                  <a:cubicBezTo>
                    <a:pt x="591" y="1637"/>
                    <a:pt x="596" y="1637"/>
                    <a:pt x="601" y="1637"/>
                  </a:cubicBezTo>
                  <a:lnTo>
                    <a:pt x="4048" y="1526"/>
                  </a:lnTo>
                  <a:lnTo>
                    <a:pt x="4010" y="451"/>
                  </a:lnTo>
                  <a:cubicBezTo>
                    <a:pt x="3997" y="195"/>
                    <a:pt x="3788" y="0"/>
                    <a:pt x="35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92;p48"/>
            <p:cNvSpPr/>
            <p:nvPr/>
          </p:nvSpPr>
          <p:spPr>
            <a:xfrm>
              <a:off x="3479300" y="3757525"/>
              <a:ext cx="145325" cy="232400"/>
            </a:xfrm>
            <a:custGeom>
              <a:avLst/>
              <a:gdLst/>
              <a:ahLst/>
              <a:cxnLst/>
              <a:rect l="l" t="t" r="r" b="b"/>
              <a:pathLst>
                <a:path w="5813" h="9296" extrusionOk="0">
                  <a:moveTo>
                    <a:pt x="1239" y="0"/>
                  </a:moveTo>
                  <a:lnTo>
                    <a:pt x="3299" y="2498"/>
                  </a:lnTo>
                  <a:lnTo>
                    <a:pt x="3299" y="6805"/>
                  </a:lnTo>
                  <a:lnTo>
                    <a:pt x="1468" y="7190"/>
                  </a:lnTo>
                  <a:cubicBezTo>
                    <a:pt x="1209" y="7242"/>
                    <a:pt x="1016" y="7472"/>
                    <a:pt x="1016" y="7739"/>
                  </a:cubicBezTo>
                  <a:lnTo>
                    <a:pt x="1" y="7931"/>
                  </a:lnTo>
                  <a:lnTo>
                    <a:pt x="282" y="9295"/>
                  </a:lnTo>
                  <a:lnTo>
                    <a:pt x="4671" y="9295"/>
                  </a:lnTo>
                  <a:cubicBezTo>
                    <a:pt x="5226" y="9295"/>
                    <a:pt x="5686" y="8858"/>
                    <a:pt x="5723" y="8302"/>
                  </a:cubicBezTo>
                  <a:cubicBezTo>
                    <a:pt x="5812" y="6753"/>
                    <a:pt x="5790" y="5189"/>
                    <a:pt x="5634" y="3640"/>
                  </a:cubicBezTo>
                  <a:cubicBezTo>
                    <a:pt x="5560" y="2846"/>
                    <a:pt x="5212" y="2105"/>
                    <a:pt x="4641" y="1542"/>
                  </a:cubicBezTo>
                  <a:cubicBezTo>
                    <a:pt x="3336" y="237"/>
                    <a:pt x="1239" y="0"/>
                    <a:pt x="1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93;p48"/>
            <p:cNvSpPr/>
            <p:nvPr/>
          </p:nvSpPr>
          <p:spPr>
            <a:xfrm>
              <a:off x="3456875" y="3822550"/>
              <a:ext cx="109725" cy="158025"/>
            </a:xfrm>
            <a:custGeom>
              <a:avLst/>
              <a:gdLst/>
              <a:ahLst/>
              <a:cxnLst/>
              <a:rect l="l" t="t" r="r" b="b"/>
              <a:pathLst>
                <a:path w="4389" h="6321" extrusionOk="0">
                  <a:moveTo>
                    <a:pt x="4345" y="1"/>
                  </a:moveTo>
                  <a:cubicBezTo>
                    <a:pt x="4330" y="1"/>
                    <a:pt x="4322" y="1"/>
                    <a:pt x="4322" y="16"/>
                  </a:cubicBezTo>
                  <a:cubicBezTo>
                    <a:pt x="4337" y="1335"/>
                    <a:pt x="4144" y="2254"/>
                    <a:pt x="3692" y="3477"/>
                  </a:cubicBezTo>
                  <a:cubicBezTo>
                    <a:pt x="3099" y="3396"/>
                    <a:pt x="2447" y="3277"/>
                    <a:pt x="1869" y="3210"/>
                  </a:cubicBezTo>
                  <a:cubicBezTo>
                    <a:pt x="1829" y="3205"/>
                    <a:pt x="1792" y="3202"/>
                    <a:pt x="1758" y="3202"/>
                  </a:cubicBezTo>
                  <a:cubicBezTo>
                    <a:pt x="1501" y="3202"/>
                    <a:pt x="1375" y="3343"/>
                    <a:pt x="1231" y="3559"/>
                  </a:cubicBezTo>
                  <a:cubicBezTo>
                    <a:pt x="890" y="3499"/>
                    <a:pt x="549" y="3440"/>
                    <a:pt x="208" y="3381"/>
                  </a:cubicBezTo>
                  <a:cubicBezTo>
                    <a:pt x="142" y="3848"/>
                    <a:pt x="75" y="4315"/>
                    <a:pt x="1" y="4789"/>
                  </a:cubicBezTo>
                  <a:lnTo>
                    <a:pt x="4130" y="6316"/>
                  </a:lnTo>
                  <a:cubicBezTo>
                    <a:pt x="4133" y="6319"/>
                    <a:pt x="4137" y="6321"/>
                    <a:pt x="4142" y="6321"/>
                  </a:cubicBezTo>
                  <a:cubicBezTo>
                    <a:pt x="4148" y="6321"/>
                    <a:pt x="4155" y="6317"/>
                    <a:pt x="4159" y="6309"/>
                  </a:cubicBezTo>
                  <a:cubicBezTo>
                    <a:pt x="4159" y="6301"/>
                    <a:pt x="4159" y="6286"/>
                    <a:pt x="4144" y="6286"/>
                  </a:cubicBezTo>
                  <a:lnTo>
                    <a:pt x="45" y="4759"/>
                  </a:lnTo>
                  <a:cubicBezTo>
                    <a:pt x="120" y="4315"/>
                    <a:pt x="171" y="3870"/>
                    <a:pt x="253" y="3425"/>
                  </a:cubicBezTo>
                  <a:cubicBezTo>
                    <a:pt x="483" y="3462"/>
                    <a:pt x="1046" y="3559"/>
                    <a:pt x="1202" y="3588"/>
                  </a:cubicBezTo>
                  <a:cubicBezTo>
                    <a:pt x="1218" y="3591"/>
                    <a:pt x="1232" y="3593"/>
                    <a:pt x="1242" y="3594"/>
                  </a:cubicBezTo>
                  <a:lnTo>
                    <a:pt x="1242" y="3594"/>
                  </a:lnTo>
                  <a:cubicBezTo>
                    <a:pt x="1242" y="3594"/>
                    <a:pt x="1243" y="3595"/>
                    <a:pt x="1246" y="3596"/>
                  </a:cubicBezTo>
                  <a:cubicBezTo>
                    <a:pt x="1248" y="3596"/>
                    <a:pt x="1250" y="3596"/>
                    <a:pt x="1251" y="3596"/>
                  </a:cubicBezTo>
                  <a:lnTo>
                    <a:pt x="1251" y="3596"/>
                  </a:lnTo>
                  <a:cubicBezTo>
                    <a:pt x="1266" y="3598"/>
                    <a:pt x="1272" y="3599"/>
                    <a:pt x="1273" y="3599"/>
                  </a:cubicBezTo>
                  <a:cubicBezTo>
                    <a:pt x="1274" y="3599"/>
                    <a:pt x="1264" y="3597"/>
                    <a:pt x="1254" y="3595"/>
                  </a:cubicBezTo>
                  <a:lnTo>
                    <a:pt x="1254" y="3595"/>
                  </a:lnTo>
                  <a:cubicBezTo>
                    <a:pt x="1280" y="3593"/>
                    <a:pt x="1261" y="3581"/>
                    <a:pt x="1261" y="3581"/>
                  </a:cubicBezTo>
                  <a:cubicBezTo>
                    <a:pt x="1348" y="3366"/>
                    <a:pt x="1558" y="3236"/>
                    <a:pt x="1790" y="3236"/>
                  </a:cubicBezTo>
                  <a:cubicBezTo>
                    <a:pt x="1814" y="3236"/>
                    <a:pt x="1837" y="3237"/>
                    <a:pt x="1861" y="3240"/>
                  </a:cubicBezTo>
                  <a:cubicBezTo>
                    <a:pt x="2336" y="3299"/>
                    <a:pt x="3314" y="3462"/>
                    <a:pt x="3633" y="3507"/>
                  </a:cubicBezTo>
                  <a:cubicBezTo>
                    <a:pt x="3652" y="3509"/>
                    <a:pt x="3668" y="3512"/>
                    <a:pt x="3681" y="3514"/>
                  </a:cubicBezTo>
                  <a:lnTo>
                    <a:pt x="3681" y="3514"/>
                  </a:lnTo>
                  <a:cubicBezTo>
                    <a:pt x="3688" y="3515"/>
                    <a:pt x="3702" y="3517"/>
                    <a:pt x="3729" y="3522"/>
                  </a:cubicBezTo>
                  <a:cubicBezTo>
                    <a:pt x="3729" y="3521"/>
                    <a:pt x="3730" y="3521"/>
                    <a:pt x="3730" y="3521"/>
                  </a:cubicBezTo>
                  <a:lnTo>
                    <a:pt x="3730" y="3521"/>
                  </a:lnTo>
                  <a:cubicBezTo>
                    <a:pt x="3748" y="3523"/>
                    <a:pt x="3755" y="3524"/>
                    <a:pt x="3756" y="3524"/>
                  </a:cubicBezTo>
                  <a:cubicBezTo>
                    <a:pt x="3757" y="3524"/>
                    <a:pt x="3745" y="3522"/>
                    <a:pt x="3730" y="3520"/>
                  </a:cubicBezTo>
                  <a:lnTo>
                    <a:pt x="3730" y="3520"/>
                  </a:lnTo>
                  <a:cubicBezTo>
                    <a:pt x="4152" y="2276"/>
                    <a:pt x="4389" y="1349"/>
                    <a:pt x="4359" y="16"/>
                  </a:cubicBezTo>
                  <a:cubicBezTo>
                    <a:pt x="4359" y="8"/>
                    <a:pt x="4352" y="1"/>
                    <a:pt x="4345" y="1"/>
                  </a:cubicBezTo>
                  <a:close/>
                </a:path>
              </a:pathLst>
            </a:custGeom>
            <a:solidFill>
              <a:srgbClr val="000000"/>
            </a:solidFill>
            <a:ln w="1100" cap="rnd" cmpd="sng">
              <a:solidFill>
                <a:srgbClr val="1519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94;p48"/>
            <p:cNvSpPr/>
            <p:nvPr/>
          </p:nvSpPr>
          <p:spPr>
            <a:xfrm>
              <a:off x="3475975" y="3767525"/>
              <a:ext cx="71000" cy="950"/>
            </a:xfrm>
            <a:custGeom>
              <a:avLst/>
              <a:gdLst/>
              <a:ahLst/>
              <a:cxnLst/>
              <a:rect l="l" t="t" r="r" b="b"/>
              <a:pathLst>
                <a:path w="2840" h="38" extrusionOk="0">
                  <a:moveTo>
                    <a:pt x="15" y="0"/>
                  </a:moveTo>
                  <a:cubicBezTo>
                    <a:pt x="8" y="0"/>
                    <a:pt x="0" y="8"/>
                    <a:pt x="0" y="23"/>
                  </a:cubicBezTo>
                  <a:cubicBezTo>
                    <a:pt x="0" y="30"/>
                    <a:pt x="8" y="37"/>
                    <a:pt x="15" y="37"/>
                  </a:cubicBezTo>
                  <a:lnTo>
                    <a:pt x="2817" y="37"/>
                  </a:lnTo>
                  <a:cubicBezTo>
                    <a:pt x="2832" y="37"/>
                    <a:pt x="2839" y="30"/>
                    <a:pt x="2839" y="23"/>
                  </a:cubicBezTo>
                  <a:cubicBezTo>
                    <a:pt x="2839" y="8"/>
                    <a:pt x="2832" y="0"/>
                    <a:pt x="2817" y="0"/>
                  </a:cubicBezTo>
                  <a:close/>
                </a:path>
              </a:pathLst>
            </a:custGeom>
            <a:solidFill>
              <a:srgbClr val="000000"/>
            </a:solidFill>
            <a:ln w="1100" cap="rnd" cmpd="sng">
              <a:solidFill>
                <a:srgbClr val="1519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95;p48"/>
            <p:cNvSpPr/>
            <p:nvPr/>
          </p:nvSpPr>
          <p:spPr>
            <a:xfrm>
              <a:off x="3363500" y="3880475"/>
              <a:ext cx="97125" cy="64400"/>
            </a:xfrm>
            <a:custGeom>
              <a:avLst/>
              <a:gdLst/>
              <a:ahLst/>
              <a:cxnLst/>
              <a:rect l="l" t="t" r="r" b="b"/>
              <a:pathLst>
                <a:path w="3885" h="2576" extrusionOk="0">
                  <a:moveTo>
                    <a:pt x="1379" y="0"/>
                  </a:moveTo>
                  <a:cubicBezTo>
                    <a:pt x="834" y="0"/>
                    <a:pt x="249" y="165"/>
                    <a:pt x="260" y="337"/>
                  </a:cubicBezTo>
                  <a:cubicBezTo>
                    <a:pt x="267" y="418"/>
                    <a:pt x="383" y="443"/>
                    <a:pt x="541" y="443"/>
                  </a:cubicBezTo>
                  <a:cubicBezTo>
                    <a:pt x="797" y="443"/>
                    <a:pt x="1164" y="378"/>
                    <a:pt x="1364" y="378"/>
                  </a:cubicBezTo>
                  <a:cubicBezTo>
                    <a:pt x="1392" y="378"/>
                    <a:pt x="1417" y="379"/>
                    <a:pt x="1438" y="382"/>
                  </a:cubicBezTo>
                  <a:cubicBezTo>
                    <a:pt x="1698" y="419"/>
                    <a:pt x="1964" y="656"/>
                    <a:pt x="1964" y="656"/>
                  </a:cubicBezTo>
                  <a:cubicBezTo>
                    <a:pt x="1661" y="664"/>
                    <a:pt x="1349" y="701"/>
                    <a:pt x="1045" y="767"/>
                  </a:cubicBezTo>
                  <a:cubicBezTo>
                    <a:pt x="593" y="893"/>
                    <a:pt x="0" y="1138"/>
                    <a:pt x="237" y="1420"/>
                  </a:cubicBezTo>
                  <a:cubicBezTo>
                    <a:pt x="248" y="1432"/>
                    <a:pt x="266" y="1437"/>
                    <a:pt x="291" y="1437"/>
                  </a:cubicBezTo>
                  <a:cubicBezTo>
                    <a:pt x="460" y="1437"/>
                    <a:pt x="917" y="1186"/>
                    <a:pt x="1053" y="1160"/>
                  </a:cubicBezTo>
                  <a:cubicBezTo>
                    <a:pt x="1090" y="1153"/>
                    <a:pt x="1156" y="1150"/>
                    <a:pt x="1235" y="1150"/>
                  </a:cubicBezTo>
                  <a:cubicBezTo>
                    <a:pt x="1470" y="1150"/>
                    <a:pt x="1816" y="1175"/>
                    <a:pt x="1816" y="1175"/>
                  </a:cubicBezTo>
                  <a:cubicBezTo>
                    <a:pt x="1816" y="1175"/>
                    <a:pt x="1268" y="1190"/>
                    <a:pt x="882" y="1516"/>
                  </a:cubicBezTo>
                  <a:cubicBezTo>
                    <a:pt x="489" y="1842"/>
                    <a:pt x="245" y="2190"/>
                    <a:pt x="460" y="2316"/>
                  </a:cubicBezTo>
                  <a:cubicBezTo>
                    <a:pt x="475" y="2325"/>
                    <a:pt x="492" y="2329"/>
                    <a:pt x="510" y="2329"/>
                  </a:cubicBezTo>
                  <a:cubicBezTo>
                    <a:pt x="703" y="2329"/>
                    <a:pt x="1002" y="1860"/>
                    <a:pt x="1097" y="1812"/>
                  </a:cubicBezTo>
                  <a:cubicBezTo>
                    <a:pt x="1282" y="1753"/>
                    <a:pt x="1475" y="1701"/>
                    <a:pt x="1668" y="1664"/>
                  </a:cubicBezTo>
                  <a:lnTo>
                    <a:pt x="1668" y="1664"/>
                  </a:lnTo>
                  <a:cubicBezTo>
                    <a:pt x="1490" y="1812"/>
                    <a:pt x="1320" y="1976"/>
                    <a:pt x="1156" y="2153"/>
                  </a:cubicBezTo>
                  <a:cubicBezTo>
                    <a:pt x="1001" y="2339"/>
                    <a:pt x="919" y="2561"/>
                    <a:pt x="1134" y="2576"/>
                  </a:cubicBezTo>
                  <a:cubicBezTo>
                    <a:pt x="1136" y="2576"/>
                    <a:pt x="1138" y="2576"/>
                    <a:pt x="1139" y="2576"/>
                  </a:cubicBezTo>
                  <a:cubicBezTo>
                    <a:pt x="1347" y="2576"/>
                    <a:pt x="1663" y="2144"/>
                    <a:pt x="1964" y="1924"/>
                  </a:cubicBezTo>
                  <a:cubicBezTo>
                    <a:pt x="1964" y="1924"/>
                    <a:pt x="2112" y="2237"/>
                    <a:pt x="2505" y="2237"/>
                  </a:cubicBezTo>
                  <a:cubicBezTo>
                    <a:pt x="2624" y="2237"/>
                    <a:pt x="2767" y="2208"/>
                    <a:pt x="2935" y="2131"/>
                  </a:cubicBezTo>
                  <a:lnTo>
                    <a:pt x="3758" y="2213"/>
                  </a:lnTo>
                  <a:lnTo>
                    <a:pt x="3884" y="1331"/>
                  </a:lnTo>
                  <a:lnTo>
                    <a:pt x="3299" y="1249"/>
                  </a:lnTo>
                  <a:cubicBezTo>
                    <a:pt x="3299" y="1249"/>
                    <a:pt x="2520" y="271"/>
                    <a:pt x="1942" y="78"/>
                  </a:cubicBezTo>
                  <a:cubicBezTo>
                    <a:pt x="1782" y="23"/>
                    <a:pt x="1584" y="0"/>
                    <a:pt x="1379" y="0"/>
                  </a:cubicBez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96;p48"/>
            <p:cNvSpPr/>
            <p:nvPr/>
          </p:nvSpPr>
          <p:spPr>
            <a:xfrm>
              <a:off x="3142425" y="4275450"/>
              <a:ext cx="72300" cy="94700"/>
            </a:xfrm>
            <a:custGeom>
              <a:avLst/>
              <a:gdLst/>
              <a:ahLst/>
              <a:cxnLst/>
              <a:rect l="l" t="t" r="r" b="b"/>
              <a:pathLst>
                <a:path w="2892" h="3788" extrusionOk="0">
                  <a:moveTo>
                    <a:pt x="2891" y="0"/>
                  </a:moveTo>
                  <a:lnTo>
                    <a:pt x="504" y="74"/>
                  </a:lnTo>
                  <a:lnTo>
                    <a:pt x="0" y="3788"/>
                  </a:lnTo>
                  <a:lnTo>
                    <a:pt x="0" y="3788"/>
                  </a:lnTo>
                  <a:lnTo>
                    <a:pt x="1942" y="3566"/>
                  </a:lnTo>
                  <a:lnTo>
                    <a:pt x="2891" y="0"/>
                  </a:ln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97;p48"/>
            <p:cNvSpPr/>
            <p:nvPr/>
          </p:nvSpPr>
          <p:spPr>
            <a:xfrm>
              <a:off x="3229525" y="4282675"/>
              <a:ext cx="60975" cy="85450"/>
            </a:xfrm>
            <a:custGeom>
              <a:avLst/>
              <a:gdLst/>
              <a:ahLst/>
              <a:cxnLst/>
              <a:rect l="l" t="t" r="r" b="b"/>
              <a:pathLst>
                <a:path w="2439" h="3418" extrusionOk="0">
                  <a:moveTo>
                    <a:pt x="163" y="0"/>
                  </a:moveTo>
                  <a:lnTo>
                    <a:pt x="0" y="3417"/>
                  </a:lnTo>
                  <a:lnTo>
                    <a:pt x="2424" y="3254"/>
                  </a:lnTo>
                  <a:lnTo>
                    <a:pt x="2439" y="208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98;p48"/>
            <p:cNvSpPr/>
            <p:nvPr/>
          </p:nvSpPr>
          <p:spPr>
            <a:xfrm>
              <a:off x="3142800" y="4069675"/>
              <a:ext cx="154750" cy="249525"/>
            </a:xfrm>
            <a:custGeom>
              <a:avLst/>
              <a:gdLst/>
              <a:ahLst/>
              <a:cxnLst/>
              <a:rect l="l" t="t" r="r" b="b"/>
              <a:pathLst>
                <a:path w="6190" h="9981" extrusionOk="0">
                  <a:moveTo>
                    <a:pt x="3165" y="1"/>
                  </a:moveTo>
                  <a:cubicBezTo>
                    <a:pt x="2809" y="1"/>
                    <a:pt x="2519" y="104"/>
                    <a:pt x="2365" y="374"/>
                  </a:cubicBezTo>
                  <a:cubicBezTo>
                    <a:pt x="1735" y="1457"/>
                    <a:pt x="712" y="6334"/>
                    <a:pt x="0" y="9981"/>
                  </a:cubicBezTo>
                  <a:lnTo>
                    <a:pt x="2594" y="9981"/>
                  </a:lnTo>
                  <a:cubicBezTo>
                    <a:pt x="3603" y="7557"/>
                    <a:pt x="4700" y="4903"/>
                    <a:pt x="4974" y="4206"/>
                  </a:cubicBezTo>
                  <a:cubicBezTo>
                    <a:pt x="5722" y="2279"/>
                    <a:pt x="6189" y="1116"/>
                    <a:pt x="6189" y="1116"/>
                  </a:cubicBezTo>
                  <a:cubicBezTo>
                    <a:pt x="6189" y="1116"/>
                    <a:pt x="4330" y="1"/>
                    <a:pt x="3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99;p48"/>
            <p:cNvSpPr/>
            <p:nvPr/>
          </p:nvSpPr>
          <p:spPr>
            <a:xfrm>
              <a:off x="3188375" y="4029825"/>
              <a:ext cx="129525" cy="289375"/>
            </a:xfrm>
            <a:custGeom>
              <a:avLst/>
              <a:gdLst/>
              <a:ahLst/>
              <a:cxnLst/>
              <a:rect l="l" t="t" r="r" b="b"/>
              <a:pathLst>
                <a:path w="5181" h="11575" extrusionOk="0">
                  <a:moveTo>
                    <a:pt x="3538" y="1"/>
                  </a:moveTo>
                  <a:cubicBezTo>
                    <a:pt x="3419" y="1"/>
                    <a:pt x="3281" y="16"/>
                    <a:pt x="3121" y="49"/>
                  </a:cubicBezTo>
                  <a:cubicBezTo>
                    <a:pt x="1187" y="434"/>
                    <a:pt x="1" y="1828"/>
                    <a:pt x="1" y="3199"/>
                  </a:cubicBezTo>
                  <a:cubicBezTo>
                    <a:pt x="1" y="4948"/>
                    <a:pt x="734" y="8491"/>
                    <a:pt x="1461" y="11575"/>
                  </a:cubicBezTo>
                  <a:lnTo>
                    <a:pt x="4270" y="11575"/>
                  </a:lnTo>
                  <a:cubicBezTo>
                    <a:pt x="4174" y="8921"/>
                    <a:pt x="3988" y="5993"/>
                    <a:pt x="3625" y="4815"/>
                  </a:cubicBezTo>
                  <a:cubicBezTo>
                    <a:pt x="3058" y="2969"/>
                    <a:pt x="5180" y="1"/>
                    <a:pt x="3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900;p48"/>
            <p:cNvSpPr/>
            <p:nvPr/>
          </p:nvSpPr>
          <p:spPr>
            <a:xfrm>
              <a:off x="3266400" y="4013800"/>
              <a:ext cx="345425" cy="153550"/>
            </a:xfrm>
            <a:custGeom>
              <a:avLst/>
              <a:gdLst/>
              <a:ahLst/>
              <a:cxnLst/>
              <a:rect l="l" t="t" r="r" b="b"/>
              <a:pathLst>
                <a:path w="13817" h="6142" extrusionOk="0">
                  <a:moveTo>
                    <a:pt x="13142" y="0"/>
                  </a:moveTo>
                  <a:lnTo>
                    <a:pt x="0" y="682"/>
                  </a:lnTo>
                  <a:lnTo>
                    <a:pt x="22" y="5181"/>
                  </a:lnTo>
                  <a:cubicBezTo>
                    <a:pt x="2383" y="5839"/>
                    <a:pt x="4572" y="6141"/>
                    <a:pt x="6473" y="6141"/>
                  </a:cubicBezTo>
                  <a:cubicBezTo>
                    <a:pt x="9991" y="6141"/>
                    <a:pt x="12518" y="5105"/>
                    <a:pt x="13298" y="3373"/>
                  </a:cubicBezTo>
                  <a:cubicBezTo>
                    <a:pt x="13550" y="2832"/>
                    <a:pt x="13817" y="1779"/>
                    <a:pt x="131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901;p48"/>
            <p:cNvSpPr/>
            <p:nvPr/>
          </p:nvSpPr>
          <p:spPr>
            <a:xfrm>
              <a:off x="3549175" y="4171250"/>
              <a:ext cx="102500" cy="216750"/>
            </a:xfrm>
            <a:custGeom>
              <a:avLst/>
              <a:gdLst/>
              <a:ahLst/>
              <a:cxnLst/>
              <a:rect l="l" t="t" r="r" b="b"/>
              <a:pathLst>
                <a:path w="4100" h="8670" extrusionOk="0">
                  <a:moveTo>
                    <a:pt x="474" y="0"/>
                  </a:moveTo>
                  <a:cubicBezTo>
                    <a:pt x="422" y="0"/>
                    <a:pt x="369" y="11"/>
                    <a:pt x="319" y="32"/>
                  </a:cubicBezTo>
                  <a:cubicBezTo>
                    <a:pt x="104" y="114"/>
                    <a:pt x="0" y="358"/>
                    <a:pt x="89" y="566"/>
                  </a:cubicBezTo>
                  <a:lnTo>
                    <a:pt x="3247" y="8408"/>
                  </a:lnTo>
                  <a:cubicBezTo>
                    <a:pt x="3309" y="8571"/>
                    <a:pt x="3464" y="8670"/>
                    <a:pt x="3629" y="8670"/>
                  </a:cubicBezTo>
                  <a:cubicBezTo>
                    <a:pt x="3682" y="8670"/>
                    <a:pt x="3736" y="8660"/>
                    <a:pt x="3788" y="8638"/>
                  </a:cubicBezTo>
                  <a:cubicBezTo>
                    <a:pt x="3995" y="8556"/>
                    <a:pt x="4099" y="8312"/>
                    <a:pt x="4018" y="8097"/>
                  </a:cubicBezTo>
                  <a:lnTo>
                    <a:pt x="853" y="262"/>
                  </a:lnTo>
                  <a:cubicBezTo>
                    <a:pt x="791" y="99"/>
                    <a:pt x="636" y="0"/>
                    <a:pt x="474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902;p48"/>
            <p:cNvSpPr/>
            <p:nvPr/>
          </p:nvSpPr>
          <p:spPr>
            <a:xfrm>
              <a:off x="3392950" y="4171250"/>
              <a:ext cx="102500" cy="216750"/>
            </a:xfrm>
            <a:custGeom>
              <a:avLst/>
              <a:gdLst/>
              <a:ahLst/>
              <a:cxnLst/>
              <a:rect l="l" t="t" r="r" b="b"/>
              <a:pathLst>
                <a:path w="4100" h="8670" extrusionOk="0">
                  <a:moveTo>
                    <a:pt x="3630" y="0"/>
                  </a:moveTo>
                  <a:cubicBezTo>
                    <a:pt x="3467" y="0"/>
                    <a:pt x="3315" y="99"/>
                    <a:pt x="3247" y="262"/>
                  </a:cubicBezTo>
                  <a:lnTo>
                    <a:pt x="90" y="8097"/>
                  </a:lnTo>
                  <a:cubicBezTo>
                    <a:pt x="1" y="8312"/>
                    <a:pt x="104" y="8556"/>
                    <a:pt x="319" y="8638"/>
                  </a:cubicBezTo>
                  <a:cubicBezTo>
                    <a:pt x="372" y="8660"/>
                    <a:pt x="425" y="8670"/>
                    <a:pt x="478" y="8670"/>
                  </a:cubicBezTo>
                  <a:cubicBezTo>
                    <a:pt x="641" y="8670"/>
                    <a:pt x="793" y="8571"/>
                    <a:pt x="861" y="8408"/>
                  </a:cubicBezTo>
                  <a:lnTo>
                    <a:pt x="4018" y="566"/>
                  </a:lnTo>
                  <a:cubicBezTo>
                    <a:pt x="4100" y="358"/>
                    <a:pt x="3996" y="114"/>
                    <a:pt x="3788" y="32"/>
                  </a:cubicBezTo>
                  <a:cubicBezTo>
                    <a:pt x="3736" y="11"/>
                    <a:pt x="3682" y="0"/>
                    <a:pt x="3630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903;p48"/>
            <p:cNvSpPr/>
            <p:nvPr/>
          </p:nvSpPr>
          <p:spPr>
            <a:xfrm>
              <a:off x="3453550" y="4171300"/>
              <a:ext cx="134750" cy="28375"/>
            </a:xfrm>
            <a:custGeom>
              <a:avLst/>
              <a:gdLst/>
              <a:ahLst/>
              <a:cxnLst/>
              <a:rect l="l" t="t" r="r" b="b"/>
              <a:pathLst>
                <a:path w="5390" h="1135" extrusionOk="0">
                  <a:moveTo>
                    <a:pt x="1" y="1"/>
                  </a:moveTo>
                  <a:lnTo>
                    <a:pt x="1" y="1135"/>
                  </a:lnTo>
                  <a:lnTo>
                    <a:pt x="5389" y="1135"/>
                  </a:lnTo>
                  <a:lnTo>
                    <a:pt x="5389" y="1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904;p48"/>
            <p:cNvSpPr/>
            <p:nvPr/>
          </p:nvSpPr>
          <p:spPr>
            <a:xfrm>
              <a:off x="3444275" y="4273225"/>
              <a:ext cx="160700" cy="21325"/>
            </a:xfrm>
            <a:custGeom>
              <a:avLst/>
              <a:gdLst/>
              <a:ahLst/>
              <a:cxnLst/>
              <a:rect l="l" t="t" r="r" b="b"/>
              <a:pathLst>
                <a:path w="6428" h="853" extrusionOk="0">
                  <a:moveTo>
                    <a:pt x="1" y="0"/>
                  </a:moveTo>
                  <a:lnTo>
                    <a:pt x="1" y="853"/>
                  </a:lnTo>
                  <a:lnTo>
                    <a:pt x="6427" y="853"/>
                  </a:lnTo>
                  <a:lnTo>
                    <a:pt x="6427" y="0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05;p48"/>
            <p:cNvSpPr/>
            <p:nvPr/>
          </p:nvSpPr>
          <p:spPr>
            <a:xfrm>
              <a:off x="3398700" y="3898450"/>
              <a:ext cx="275400" cy="281225"/>
            </a:xfrm>
            <a:custGeom>
              <a:avLst/>
              <a:gdLst/>
              <a:ahLst/>
              <a:cxnLst/>
              <a:rect l="l" t="t" r="r" b="b"/>
              <a:pathLst>
                <a:path w="11016" h="11249" extrusionOk="0">
                  <a:moveTo>
                    <a:pt x="8620" y="0"/>
                  </a:moveTo>
                  <a:cubicBezTo>
                    <a:pt x="7945" y="0"/>
                    <a:pt x="7332" y="282"/>
                    <a:pt x="7250" y="782"/>
                  </a:cubicBezTo>
                  <a:cubicBezTo>
                    <a:pt x="6975" y="2368"/>
                    <a:pt x="7331" y="5348"/>
                    <a:pt x="6160" y="7105"/>
                  </a:cubicBezTo>
                  <a:cubicBezTo>
                    <a:pt x="5313" y="8368"/>
                    <a:pt x="4446" y="8516"/>
                    <a:pt x="3327" y="8516"/>
                  </a:cubicBezTo>
                  <a:cubicBezTo>
                    <a:pt x="2984" y="8516"/>
                    <a:pt x="2617" y="8502"/>
                    <a:pt x="2219" y="8502"/>
                  </a:cubicBezTo>
                  <a:cubicBezTo>
                    <a:pt x="2110" y="8502"/>
                    <a:pt x="1998" y="8503"/>
                    <a:pt x="1883" y="8506"/>
                  </a:cubicBezTo>
                  <a:cubicBezTo>
                    <a:pt x="0" y="8558"/>
                    <a:pt x="401" y="11248"/>
                    <a:pt x="2195" y="11248"/>
                  </a:cubicBezTo>
                  <a:lnTo>
                    <a:pt x="7583" y="11248"/>
                  </a:lnTo>
                  <a:cubicBezTo>
                    <a:pt x="8458" y="11248"/>
                    <a:pt x="9673" y="9914"/>
                    <a:pt x="10348" y="7564"/>
                  </a:cubicBezTo>
                  <a:cubicBezTo>
                    <a:pt x="11015" y="5222"/>
                    <a:pt x="11015" y="2124"/>
                    <a:pt x="10348" y="886"/>
                  </a:cubicBezTo>
                  <a:cubicBezTo>
                    <a:pt x="10013" y="275"/>
                    <a:pt x="9287" y="0"/>
                    <a:pt x="8620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06;p48"/>
            <p:cNvSpPr/>
            <p:nvPr/>
          </p:nvSpPr>
          <p:spPr>
            <a:xfrm>
              <a:off x="3191525" y="4363825"/>
              <a:ext cx="98975" cy="23375"/>
            </a:xfrm>
            <a:custGeom>
              <a:avLst/>
              <a:gdLst/>
              <a:ahLst/>
              <a:cxnLst/>
              <a:rect l="l" t="t" r="r" b="b"/>
              <a:pathLst>
                <a:path w="3959" h="935" extrusionOk="0">
                  <a:moveTo>
                    <a:pt x="3944" y="1"/>
                  </a:moveTo>
                  <a:lnTo>
                    <a:pt x="1194" y="186"/>
                  </a:lnTo>
                  <a:lnTo>
                    <a:pt x="1" y="935"/>
                  </a:lnTo>
                  <a:lnTo>
                    <a:pt x="3959" y="935"/>
                  </a:lnTo>
                  <a:lnTo>
                    <a:pt x="3944" y="1"/>
                  </a:lnTo>
                  <a:close/>
                </a:path>
              </a:pathLst>
            </a:custGeom>
            <a:solidFill>
              <a:srgbClr val="F06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07;p48"/>
            <p:cNvSpPr/>
            <p:nvPr/>
          </p:nvSpPr>
          <p:spPr>
            <a:xfrm>
              <a:off x="3107775" y="4363825"/>
              <a:ext cx="98775" cy="23375"/>
            </a:xfrm>
            <a:custGeom>
              <a:avLst/>
              <a:gdLst/>
              <a:ahLst/>
              <a:cxnLst/>
              <a:rect l="l" t="t" r="r" b="b"/>
              <a:pathLst>
                <a:path w="3951" h="935" extrusionOk="0">
                  <a:moveTo>
                    <a:pt x="3936" y="1"/>
                  </a:moveTo>
                  <a:lnTo>
                    <a:pt x="1194" y="186"/>
                  </a:lnTo>
                  <a:lnTo>
                    <a:pt x="0" y="935"/>
                  </a:lnTo>
                  <a:lnTo>
                    <a:pt x="3951" y="935"/>
                  </a:lnTo>
                  <a:lnTo>
                    <a:pt x="3936" y="1"/>
                  </a:lnTo>
                  <a:close/>
                </a:path>
              </a:pathLst>
            </a:custGeom>
            <a:solidFill>
              <a:srgbClr val="F06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08;p48"/>
            <p:cNvSpPr/>
            <p:nvPr/>
          </p:nvSpPr>
          <p:spPr>
            <a:xfrm>
              <a:off x="3129825" y="3955525"/>
              <a:ext cx="108250" cy="429725"/>
            </a:xfrm>
            <a:custGeom>
              <a:avLst/>
              <a:gdLst/>
              <a:ahLst/>
              <a:cxnLst/>
              <a:rect l="l" t="t" r="r" b="b"/>
              <a:pathLst>
                <a:path w="4330" h="17189" extrusionOk="0">
                  <a:moveTo>
                    <a:pt x="3771" y="0"/>
                  </a:moveTo>
                  <a:cubicBezTo>
                    <a:pt x="3551" y="0"/>
                    <a:pt x="3346" y="145"/>
                    <a:pt x="3284" y="367"/>
                  </a:cubicBezTo>
                  <a:lnTo>
                    <a:pt x="74" y="16548"/>
                  </a:lnTo>
                  <a:cubicBezTo>
                    <a:pt x="0" y="16815"/>
                    <a:pt x="156" y="17096"/>
                    <a:pt x="423" y="17171"/>
                  </a:cubicBezTo>
                  <a:cubicBezTo>
                    <a:pt x="467" y="17183"/>
                    <a:pt x="511" y="17188"/>
                    <a:pt x="554" y="17188"/>
                  </a:cubicBezTo>
                  <a:cubicBezTo>
                    <a:pt x="776" y="17188"/>
                    <a:pt x="983" y="17038"/>
                    <a:pt x="1045" y="16815"/>
                  </a:cubicBezTo>
                  <a:lnTo>
                    <a:pt x="4262" y="641"/>
                  </a:lnTo>
                  <a:cubicBezTo>
                    <a:pt x="4329" y="367"/>
                    <a:pt x="4173" y="93"/>
                    <a:pt x="3907" y="19"/>
                  </a:cubicBezTo>
                  <a:cubicBezTo>
                    <a:pt x="3862" y="6"/>
                    <a:pt x="3816" y="0"/>
                    <a:pt x="3771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09;p48"/>
            <p:cNvSpPr/>
            <p:nvPr/>
          </p:nvSpPr>
          <p:spPr>
            <a:xfrm>
              <a:off x="3347750" y="3955525"/>
              <a:ext cx="108425" cy="429725"/>
            </a:xfrm>
            <a:custGeom>
              <a:avLst/>
              <a:gdLst/>
              <a:ahLst/>
              <a:cxnLst/>
              <a:rect l="l" t="t" r="r" b="b"/>
              <a:pathLst>
                <a:path w="4337" h="17189" extrusionOk="0">
                  <a:moveTo>
                    <a:pt x="565" y="0"/>
                  </a:moveTo>
                  <a:cubicBezTo>
                    <a:pt x="520" y="0"/>
                    <a:pt x="475" y="6"/>
                    <a:pt x="430" y="19"/>
                  </a:cubicBezTo>
                  <a:cubicBezTo>
                    <a:pt x="156" y="93"/>
                    <a:pt x="0" y="367"/>
                    <a:pt x="74" y="641"/>
                  </a:cubicBezTo>
                  <a:lnTo>
                    <a:pt x="3291" y="16815"/>
                  </a:lnTo>
                  <a:cubicBezTo>
                    <a:pt x="3353" y="17038"/>
                    <a:pt x="3555" y="17188"/>
                    <a:pt x="3780" y="17188"/>
                  </a:cubicBezTo>
                  <a:cubicBezTo>
                    <a:pt x="3824" y="17188"/>
                    <a:pt x="3869" y="17183"/>
                    <a:pt x="3914" y="17171"/>
                  </a:cubicBezTo>
                  <a:cubicBezTo>
                    <a:pt x="4181" y="17096"/>
                    <a:pt x="4336" y="16815"/>
                    <a:pt x="4262" y="16548"/>
                  </a:cubicBezTo>
                  <a:lnTo>
                    <a:pt x="1045" y="367"/>
                  </a:lnTo>
                  <a:cubicBezTo>
                    <a:pt x="984" y="145"/>
                    <a:pt x="784" y="0"/>
                    <a:pt x="565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10;p48"/>
            <p:cNvSpPr/>
            <p:nvPr/>
          </p:nvSpPr>
          <p:spPr>
            <a:xfrm>
              <a:off x="2775350" y="3955525"/>
              <a:ext cx="108250" cy="429725"/>
            </a:xfrm>
            <a:custGeom>
              <a:avLst/>
              <a:gdLst/>
              <a:ahLst/>
              <a:cxnLst/>
              <a:rect l="l" t="t" r="r" b="b"/>
              <a:pathLst>
                <a:path w="4330" h="17189" extrusionOk="0">
                  <a:moveTo>
                    <a:pt x="3771" y="0"/>
                  </a:moveTo>
                  <a:cubicBezTo>
                    <a:pt x="3551" y="0"/>
                    <a:pt x="3346" y="145"/>
                    <a:pt x="3284" y="367"/>
                  </a:cubicBezTo>
                  <a:lnTo>
                    <a:pt x="75" y="16548"/>
                  </a:lnTo>
                  <a:cubicBezTo>
                    <a:pt x="0" y="16815"/>
                    <a:pt x="156" y="17096"/>
                    <a:pt x="423" y="17171"/>
                  </a:cubicBezTo>
                  <a:cubicBezTo>
                    <a:pt x="467" y="17183"/>
                    <a:pt x="511" y="17188"/>
                    <a:pt x="554" y="17188"/>
                  </a:cubicBezTo>
                  <a:cubicBezTo>
                    <a:pt x="776" y="17188"/>
                    <a:pt x="984" y="17038"/>
                    <a:pt x="1046" y="16815"/>
                  </a:cubicBezTo>
                  <a:lnTo>
                    <a:pt x="4262" y="641"/>
                  </a:lnTo>
                  <a:cubicBezTo>
                    <a:pt x="4329" y="367"/>
                    <a:pt x="4173" y="93"/>
                    <a:pt x="3907" y="19"/>
                  </a:cubicBezTo>
                  <a:cubicBezTo>
                    <a:pt x="3862" y="6"/>
                    <a:pt x="3816" y="0"/>
                    <a:pt x="3771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11;p48"/>
            <p:cNvSpPr/>
            <p:nvPr/>
          </p:nvSpPr>
          <p:spPr>
            <a:xfrm>
              <a:off x="2993075" y="3955525"/>
              <a:ext cx="108425" cy="429725"/>
            </a:xfrm>
            <a:custGeom>
              <a:avLst/>
              <a:gdLst/>
              <a:ahLst/>
              <a:cxnLst/>
              <a:rect l="l" t="t" r="r" b="b"/>
              <a:pathLst>
                <a:path w="4337" h="17189" extrusionOk="0">
                  <a:moveTo>
                    <a:pt x="566" y="0"/>
                  </a:moveTo>
                  <a:cubicBezTo>
                    <a:pt x="521" y="0"/>
                    <a:pt x="476" y="6"/>
                    <a:pt x="431" y="19"/>
                  </a:cubicBezTo>
                  <a:cubicBezTo>
                    <a:pt x="164" y="93"/>
                    <a:pt x="1" y="367"/>
                    <a:pt x="75" y="641"/>
                  </a:cubicBezTo>
                  <a:lnTo>
                    <a:pt x="3292" y="16815"/>
                  </a:lnTo>
                  <a:cubicBezTo>
                    <a:pt x="3354" y="17038"/>
                    <a:pt x="3561" y="17188"/>
                    <a:pt x="3783" y="17188"/>
                  </a:cubicBezTo>
                  <a:cubicBezTo>
                    <a:pt x="3827" y="17188"/>
                    <a:pt x="3871" y="17183"/>
                    <a:pt x="3914" y="17171"/>
                  </a:cubicBezTo>
                  <a:cubicBezTo>
                    <a:pt x="4181" y="17096"/>
                    <a:pt x="4337" y="16815"/>
                    <a:pt x="4263" y="16548"/>
                  </a:cubicBezTo>
                  <a:lnTo>
                    <a:pt x="1046" y="367"/>
                  </a:lnTo>
                  <a:cubicBezTo>
                    <a:pt x="990" y="145"/>
                    <a:pt x="786" y="0"/>
                    <a:pt x="566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2;p48"/>
            <p:cNvSpPr/>
            <p:nvPr/>
          </p:nvSpPr>
          <p:spPr>
            <a:xfrm>
              <a:off x="2816650" y="3942075"/>
              <a:ext cx="583925" cy="34675"/>
            </a:xfrm>
            <a:custGeom>
              <a:avLst/>
              <a:gdLst/>
              <a:ahLst/>
              <a:cxnLst/>
              <a:rect l="l" t="t" r="r" b="b"/>
              <a:pathLst>
                <a:path w="23357" h="1387" extrusionOk="0">
                  <a:moveTo>
                    <a:pt x="1" y="1"/>
                  </a:moveTo>
                  <a:lnTo>
                    <a:pt x="1" y="1387"/>
                  </a:lnTo>
                  <a:lnTo>
                    <a:pt x="23357" y="1387"/>
                  </a:lnTo>
                  <a:lnTo>
                    <a:pt x="23357" y="1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13;p48"/>
            <p:cNvSpPr/>
            <p:nvPr/>
          </p:nvSpPr>
          <p:spPr>
            <a:xfrm>
              <a:off x="3063850" y="3804225"/>
              <a:ext cx="232025" cy="116750"/>
            </a:xfrm>
            <a:custGeom>
              <a:avLst/>
              <a:gdLst/>
              <a:ahLst/>
              <a:cxnLst/>
              <a:rect l="l" t="t" r="r" b="b"/>
              <a:pathLst>
                <a:path w="9281" h="4670" extrusionOk="0">
                  <a:moveTo>
                    <a:pt x="1" y="0"/>
                  </a:moveTo>
                  <a:lnTo>
                    <a:pt x="1802" y="4670"/>
                  </a:lnTo>
                  <a:lnTo>
                    <a:pt x="9281" y="4670"/>
                  </a:lnTo>
                  <a:lnTo>
                    <a:pt x="7472" y="0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14;p48"/>
            <p:cNvSpPr/>
            <p:nvPr/>
          </p:nvSpPr>
          <p:spPr>
            <a:xfrm>
              <a:off x="3063850" y="3804225"/>
              <a:ext cx="224425" cy="116750"/>
            </a:xfrm>
            <a:custGeom>
              <a:avLst/>
              <a:gdLst/>
              <a:ahLst/>
              <a:cxnLst/>
              <a:rect l="l" t="t" r="r" b="b"/>
              <a:pathLst>
                <a:path w="8977" h="4670" extrusionOk="0">
                  <a:moveTo>
                    <a:pt x="1" y="0"/>
                  </a:moveTo>
                  <a:lnTo>
                    <a:pt x="1742" y="4670"/>
                  </a:lnTo>
                  <a:lnTo>
                    <a:pt x="8977" y="4670"/>
                  </a:lnTo>
                  <a:lnTo>
                    <a:pt x="7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15;p48"/>
            <p:cNvSpPr/>
            <p:nvPr/>
          </p:nvSpPr>
          <p:spPr>
            <a:xfrm>
              <a:off x="3107025" y="3920950"/>
              <a:ext cx="279850" cy="21900"/>
            </a:xfrm>
            <a:custGeom>
              <a:avLst/>
              <a:gdLst/>
              <a:ahLst/>
              <a:cxnLst/>
              <a:rect l="l" t="t" r="r" b="b"/>
              <a:pathLst>
                <a:path w="11194" h="876" extrusionOk="0">
                  <a:moveTo>
                    <a:pt x="1" y="1"/>
                  </a:moveTo>
                  <a:lnTo>
                    <a:pt x="1" y="875"/>
                  </a:lnTo>
                  <a:lnTo>
                    <a:pt x="11193" y="875"/>
                  </a:lnTo>
                  <a:lnTo>
                    <a:pt x="11193" y="1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16;p48"/>
            <p:cNvSpPr/>
            <p:nvPr/>
          </p:nvSpPr>
          <p:spPr>
            <a:xfrm>
              <a:off x="2998075" y="3871675"/>
              <a:ext cx="123800" cy="73400"/>
            </a:xfrm>
            <a:custGeom>
              <a:avLst/>
              <a:gdLst/>
              <a:ahLst/>
              <a:cxnLst/>
              <a:rect l="l" t="t" r="r" b="b"/>
              <a:pathLst>
                <a:path w="4952" h="2936" extrusionOk="0">
                  <a:moveTo>
                    <a:pt x="22" y="0"/>
                  </a:moveTo>
                  <a:lnTo>
                    <a:pt x="0" y="1268"/>
                  </a:lnTo>
                  <a:cubicBezTo>
                    <a:pt x="0" y="2194"/>
                    <a:pt x="749" y="2935"/>
                    <a:pt x="1668" y="2935"/>
                  </a:cubicBezTo>
                  <a:lnTo>
                    <a:pt x="3262" y="2935"/>
                  </a:lnTo>
                  <a:cubicBezTo>
                    <a:pt x="4181" y="2935"/>
                    <a:pt x="4929" y="2194"/>
                    <a:pt x="4929" y="1268"/>
                  </a:cubicBezTo>
                  <a:lnTo>
                    <a:pt x="49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17;p48"/>
            <p:cNvSpPr/>
            <p:nvPr/>
          </p:nvSpPr>
          <p:spPr>
            <a:xfrm>
              <a:off x="3108325" y="3876100"/>
              <a:ext cx="39125" cy="57300"/>
            </a:xfrm>
            <a:custGeom>
              <a:avLst/>
              <a:gdLst/>
              <a:ahLst/>
              <a:cxnLst/>
              <a:rect l="l" t="t" r="r" b="b"/>
              <a:pathLst>
                <a:path w="1565" h="2292" extrusionOk="0">
                  <a:moveTo>
                    <a:pt x="0" y="1"/>
                  </a:moveTo>
                  <a:lnTo>
                    <a:pt x="0" y="275"/>
                  </a:lnTo>
                  <a:cubicBezTo>
                    <a:pt x="490" y="275"/>
                    <a:pt x="1298" y="683"/>
                    <a:pt x="1298" y="1150"/>
                  </a:cubicBezTo>
                  <a:cubicBezTo>
                    <a:pt x="1298" y="1609"/>
                    <a:pt x="490" y="2017"/>
                    <a:pt x="0" y="2017"/>
                  </a:cubicBezTo>
                  <a:lnTo>
                    <a:pt x="0" y="2291"/>
                  </a:lnTo>
                  <a:cubicBezTo>
                    <a:pt x="616" y="2291"/>
                    <a:pt x="1564" y="1802"/>
                    <a:pt x="1564" y="1150"/>
                  </a:cubicBezTo>
                  <a:cubicBezTo>
                    <a:pt x="1564" y="490"/>
                    <a:pt x="616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843;p32"/>
          <p:cNvSpPr txBox="1">
            <a:spLocks/>
          </p:cNvSpPr>
          <p:nvPr/>
        </p:nvSpPr>
        <p:spPr>
          <a:xfrm>
            <a:off x="2628923" y="-278569"/>
            <a:ext cx="4205810" cy="17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JO" sz="4400" dirty="0" smtClean="0">
                <a:solidFill>
                  <a:srgbClr val="EB2264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مفهوم شبكة الإنترنت</a:t>
            </a:r>
            <a:endParaRPr lang="ar-JO" sz="4400" dirty="0">
              <a:solidFill>
                <a:srgbClr val="EB2264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6892960" y="228310"/>
            <a:ext cx="760021" cy="769441"/>
            <a:chOff x="4738253" y="1880743"/>
            <a:chExt cx="760021" cy="769441"/>
          </a:xfrm>
        </p:grpSpPr>
        <p:sp>
          <p:nvSpPr>
            <p:cNvPr id="99" name="Oval 98"/>
            <p:cNvSpPr/>
            <p:nvPr/>
          </p:nvSpPr>
          <p:spPr>
            <a:xfrm>
              <a:off x="4738253" y="1890163"/>
              <a:ext cx="760021" cy="760021"/>
            </a:xfrm>
            <a:prstGeom prst="ellipse">
              <a:avLst/>
            </a:prstGeom>
            <a:solidFill>
              <a:srgbClr val="EB2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797136" y="1880743"/>
              <a:ext cx="6650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4400" b="1" dirty="0" smtClean="0"/>
                <a:t>1</a:t>
              </a:r>
              <a:endParaRPr lang="en-US" sz="4400" b="1" dirty="0"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3035937" y="1132789"/>
            <a:ext cx="56073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JO" sz="2800" dirty="0" smtClean="0">
                <a:latin typeface="+mj-lt"/>
                <a:cs typeface="+mn-cs"/>
              </a:rPr>
              <a:t>اُشتُـقَّ مُصطلح الإنترنت </a:t>
            </a:r>
            <a:r>
              <a:rPr lang="en-US" sz="2800" dirty="0" smtClean="0">
                <a:latin typeface="+mj-lt"/>
                <a:cs typeface="+mn-cs"/>
              </a:rPr>
              <a:t>(Internet)</a:t>
            </a:r>
            <a:r>
              <a:rPr lang="ar-JO" sz="2800" dirty="0">
                <a:latin typeface="+mj-lt"/>
                <a:cs typeface="+mn-cs"/>
              </a:rPr>
              <a:t> </a:t>
            </a:r>
            <a:r>
              <a:rPr lang="ar-JO" sz="2800" dirty="0" smtClean="0">
                <a:latin typeface="+mj-lt"/>
                <a:cs typeface="+mn-cs"/>
              </a:rPr>
              <a:t>من العبارة </a:t>
            </a:r>
            <a:r>
              <a:rPr lang="en-US" sz="2800" dirty="0" smtClean="0">
                <a:latin typeface="+mj-lt"/>
                <a:cs typeface="+mn-cs"/>
              </a:rPr>
              <a:t>(Interconnected Network)</a:t>
            </a:r>
            <a:r>
              <a:rPr lang="ar-JO" sz="2800" dirty="0">
                <a:latin typeface="+mj-lt"/>
                <a:cs typeface="+mn-cs"/>
              </a:rPr>
              <a:t> </a:t>
            </a:r>
            <a:r>
              <a:rPr lang="ar-JO" sz="2800" dirty="0" smtClean="0">
                <a:latin typeface="+mj-lt"/>
                <a:cs typeface="+mn-cs"/>
              </a:rPr>
              <a:t> أي شبكة الإتصال ن وهي شبكة تصل بين</a:t>
            </a:r>
            <a:r>
              <a:rPr lang="en-US" sz="2800" dirty="0" smtClean="0">
                <a:latin typeface="+mj-lt"/>
                <a:cs typeface="+mn-cs"/>
              </a:rPr>
              <a:t> </a:t>
            </a:r>
            <a:r>
              <a:rPr lang="ar-JO" sz="2800" dirty="0" smtClean="0">
                <a:latin typeface="+mj-lt"/>
                <a:cs typeface="+mn-cs"/>
              </a:rPr>
              <a:t>مجموعة هائلة من شبكات الحاسوب حول العالم .</a:t>
            </a:r>
            <a:endParaRPr lang="en-US" sz="2800" dirty="0">
              <a:latin typeface="+mj-lt"/>
              <a:cs typeface="+mn-cs"/>
            </a:endParaRPr>
          </a:p>
        </p:txBody>
      </p:sp>
      <p:pic>
        <p:nvPicPr>
          <p:cNvPr id="2050" name="Picture 2" descr="SD-WAN Shows How Security-Driven Networking Can Fix the Internet — Early  Adop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745" y="2979691"/>
            <a:ext cx="4961978" cy="1938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"/>
          <p:cNvSpPr txBox="1"/>
          <p:nvPr/>
        </p:nvSpPr>
        <p:spPr>
          <a:xfrm>
            <a:off x="2622804" y="-135774"/>
            <a:ext cx="3898391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4000" b="1" dirty="0" smtClean="0">
                <a:solidFill>
                  <a:srgbClr val="00ACC3"/>
                </a:solidFill>
                <a:latin typeface="abo2sadam" panose="02000500040000020004" pitchFamily="2" charset="-78"/>
                <a:ea typeface="Varela Round"/>
                <a:cs typeface="abo2sadam" panose="02000500040000020004" pitchFamily="2" charset="-78"/>
                <a:sym typeface="Varela Round"/>
              </a:rPr>
              <a:t>شبكة الحاسوب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00ACC3"/>
                </a:solidFill>
                <a:latin typeface="+mn-lt"/>
                <a:ea typeface="Varela Round"/>
                <a:cs typeface="Times New Roman" panose="02020603050405020304" pitchFamily="18" charset="0"/>
                <a:sym typeface="Varela Round"/>
              </a:rPr>
              <a:t>(</a:t>
            </a:r>
            <a:r>
              <a:rPr lang="en-US" sz="4000" b="1" dirty="0" err="1" smtClean="0">
                <a:solidFill>
                  <a:srgbClr val="00ACC3"/>
                </a:solidFill>
                <a:latin typeface="+mn-lt"/>
                <a:ea typeface="Varela Round"/>
                <a:cs typeface="Times New Roman" panose="02020603050405020304" pitchFamily="18" charset="0"/>
                <a:sym typeface="Varela Round"/>
              </a:rPr>
              <a:t>NetWork</a:t>
            </a:r>
            <a:r>
              <a:rPr lang="en-US" sz="4000" b="1" dirty="0" smtClean="0">
                <a:solidFill>
                  <a:srgbClr val="00ACC3"/>
                </a:solidFill>
                <a:latin typeface="+mn-lt"/>
                <a:ea typeface="Varela Round"/>
                <a:cs typeface="Times New Roman" panose="02020603050405020304" pitchFamily="18" charset="0"/>
                <a:sym typeface="Varela Round"/>
              </a:rPr>
              <a:t>)</a:t>
            </a:r>
            <a:endParaRPr sz="4000" b="1" dirty="0">
              <a:solidFill>
                <a:srgbClr val="00ACC3"/>
              </a:solidFill>
              <a:latin typeface="+mn-lt"/>
              <a:ea typeface="Varela Round"/>
              <a:cs typeface="Times New Roman" panose="02020603050405020304" pitchFamily="18" charset="0"/>
              <a:sym typeface="Varela Round"/>
            </a:endParaRPr>
          </a:p>
        </p:txBody>
      </p:sp>
      <p:sp>
        <p:nvSpPr>
          <p:cNvPr id="221" name="Google Shape;221;p16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-605642" y="-641269"/>
            <a:ext cx="3491346" cy="6092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ntroduction to Network Types and Network Topologies | S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10" y="200036"/>
            <a:ext cx="2990939" cy="242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" name="Google Shape;218;p16"/>
          <p:cNvSpPr txBox="1">
            <a:spLocks noGrp="1"/>
          </p:cNvSpPr>
          <p:nvPr>
            <p:ph type="ctrTitle"/>
          </p:nvPr>
        </p:nvSpPr>
        <p:spPr>
          <a:xfrm>
            <a:off x="-605642" y="3149465"/>
            <a:ext cx="849085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هي مجموعة من الحواسيب </a:t>
            </a:r>
            <a:r>
              <a:rPr lang="ar-JO" sz="2800" dirty="0" smtClean="0">
                <a:solidFill>
                  <a:srgbClr val="EB2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اثنين او اكثر)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JO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، ترتبط فيما بينها بوساطة خطوط اتصال </a:t>
            </a:r>
            <a:r>
              <a:rPr lang="ar-JO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لها القدرة على نقل البيانات</a:t>
            </a:r>
            <a:r>
              <a:rPr lang="ar-JO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</a:t>
            </a:r>
            <a:r>
              <a:rPr lang="ar-JO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المشاركة في المعدات </a:t>
            </a:r>
            <a:r>
              <a:rPr lang="ar-JO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(كالطابعة والبرمجيات)</a:t>
            </a:r>
            <a:endParaRPr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27950" y="3604256"/>
            <a:ext cx="1542068" cy="1644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Google Shape;250;p19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4" name="Google Shape;226;p17"/>
          <p:cNvSpPr txBox="1">
            <a:spLocks/>
          </p:cNvSpPr>
          <p:nvPr/>
        </p:nvSpPr>
        <p:spPr>
          <a:xfrm>
            <a:off x="1112332" y="165284"/>
            <a:ext cx="6941127" cy="20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>
              <a:spcBef>
                <a:spcPts val="600"/>
              </a:spcBef>
            </a:pPr>
            <a:r>
              <a:rPr lang="ar-JO" sz="2600" dirty="0" smtClean="0">
                <a:solidFill>
                  <a:schemeClr val="tx1"/>
                </a:solidFill>
                <a:cs typeface="+mj-cs"/>
              </a:rPr>
              <a:t>مع ظهور الإنترنت أصبحنا نطلق على عالمنا المعاصر أسماءً جديدة ، فيُسمّى تارةً </a:t>
            </a:r>
            <a:r>
              <a:rPr lang="ar-JO" sz="2600" b="1" dirty="0" smtClean="0">
                <a:solidFill>
                  <a:srgbClr val="FF0000"/>
                </a:solidFill>
                <a:cs typeface="+mj-cs"/>
              </a:rPr>
              <a:t>بالقرية الكونية</a:t>
            </a:r>
            <a:r>
              <a:rPr lang="en-US" sz="2600" dirty="0">
                <a:solidFill>
                  <a:srgbClr val="69BC4C"/>
                </a:solidFill>
                <a:cs typeface="+mj-cs"/>
              </a:rPr>
              <a:t>(</a:t>
            </a:r>
            <a:r>
              <a:rPr lang="en-US" sz="2600" dirty="0" smtClean="0">
                <a:solidFill>
                  <a:srgbClr val="69BC4C"/>
                </a:solidFill>
                <a:cs typeface="+mj-cs"/>
              </a:rPr>
              <a:t>Global Village) </a:t>
            </a:r>
            <a:r>
              <a:rPr lang="ar-JO" sz="2600" dirty="0" smtClean="0">
                <a:solidFill>
                  <a:srgbClr val="69BC4C"/>
                </a:solidFill>
                <a:cs typeface="+mj-cs"/>
              </a:rPr>
              <a:t> </a:t>
            </a:r>
            <a:r>
              <a:rPr lang="ar-JO" sz="2600" dirty="0" smtClean="0">
                <a:solidFill>
                  <a:schemeClr val="tx1"/>
                </a:solidFill>
                <a:cs typeface="+mj-cs"/>
              </a:rPr>
              <a:t>وتارةً </a:t>
            </a:r>
            <a:r>
              <a:rPr lang="ar-JO" sz="2600" b="1" dirty="0" smtClean="0">
                <a:solidFill>
                  <a:srgbClr val="FF0000"/>
                </a:solidFill>
                <a:cs typeface="+mj-cs"/>
              </a:rPr>
              <a:t>بالقرية الصغيرة</a:t>
            </a:r>
            <a:r>
              <a:rPr lang="en-US" sz="2600" dirty="0">
                <a:solidFill>
                  <a:srgbClr val="69BC4C"/>
                </a:solidFill>
                <a:cs typeface="+mj-cs"/>
              </a:rPr>
              <a:t>(</a:t>
            </a:r>
            <a:r>
              <a:rPr lang="en-US" sz="2600" dirty="0" smtClean="0">
                <a:solidFill>
                  <a:srgbClr val="69BC4C"/>
                </a:solidFill>
                <a:cs typeface="+mj-cs"/>
              </a:rPr>
              <a:t>Small Village) </a:t>
            </a:r>
            <a:r>
              <a:rPr lang="en-US" sz="2600" dirty="0" smtClean="0">
                <a:solidFill>
                  <a:schemeClr val="tx1"/>
                </a:solidFill>
                <a:cs typeface="+mj-cs"/>
              </a:rPr>
              <a:t>، </a:t>
            </a:r>
            <a:r>
              <a:rPr lang="ar-JO" sz="2600" dirty="0" smtClean="0">
                <a:solidFill>
                  <a:schemeClr val="tx1"/>
                </a:solidFill>
                <a:cs typeface="+mj-cs"/>
              </a:rPr>
              <a:t>بسبب التغلب على التباعد الجغرافي والمسافات الشاسعة بين الدول والمجتمعات والأفراد، وذلك بسبب السرعة الهائلة في نقل المعلومات من طرف إلى آخر، والتي تقاس سرعتها بأجزاءٍ من الثانية .</a:t>
            </a:r>
            <a:endParaRPr lang="ar-JO" sz="26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Google Shape;2822;p74"/>
          <p:cNvSpPr/>
          <p:nvPr/>
        </p:nvSpPr>
        <p:spPr>
          <a:xfrm>
            <a:off x="4956155" y="3911137"/>
            <a:ext cx="1587650" cy="59075"/>
          </a:xfrm>
          <a:custGeom>
            <a:avLst/>
            <a:gdLst/>
            <a:ahLst/>
            <a:cxnLst/>
            <a:rect l="l" t="t" r="r" b="b"/>
            <a:pathLst>
              <a:path w="63506" h="2363" extrusionOk="0">
                <a:moveTo>
                  <a:pt x="679" y="1"/>
                </a:moveTo>
                <a:cubicBezTo>
                  <a:pt x="301" y="1"/>
                  <a:pt x="1" y="301"/>
                  <a:pt x="1" y="673"/>
                </a:cubicBezTo>
                <a:lnTo>
                  <a:pt x="1" y="1684"/>
                </a:lnTo>
                <a:cubicBezTo>
                  <a:pt x="1" y="2063"/>
                  <a:pt x="301" y="2363"/>
                  <a:pt x="679" y="2363"/>
                </a:cubicBezTo>
                <a:lnTo>
                  <a:pt x="62827" y="2363"/>
                </a:lnTo>
                <a:cubicBezTo>
                  <a:pt x="63199" y="2363"/>
                  <a:pt x="63499" y="2063"/>
                  <a:pt x="63506" y="1684"/>
                </a:cubicBezTo>
                <a:lnTo>
                  <a:pt x="63506" y="673"/>
                </a:lnTo>
                <a:cubicBezTo>
                  <a:pt x="63506" y="301"/>
                  <a:pt x="63199" y="1"/>
                  <a:pt x="62827" y="1"/>
                </a:cubicBezTo>
                <a:close/>
              </a:path>
            </a:pathLst>
          </a:custGeom>
          <a:solidFill>
            <a:srgbClr val="F9C4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17" name="Google Shape;2823;p74"/>
          <p:cNvSpPr/>
          <p:nvPr/>
        </p:nvSpPr>
        <p:spPr>
          <a:xfrm>
            <a:off x="6700705" y="3009812"/>
            <a:ext cx="247150" cy="278325"/>
          </a:xfrm>
          <a:custGeom>
            <a:avLst/>
            <a:gdLst/>
            <a:ahLst/>
            <a:cxnLst/>
            <a:rect l="l" t="t" r="r" b="b"/>
            <a:pathLst>
              <a:path w="9886" h="11133" extrusionOk="0">
                <a:moveTo>
                  <a:pt x="4315" y="0"/>
                </a:moveTo>
                <a:cubicBezTo>
                  <a:pt x="4015" y="0"/>
                  <a:pt x="3715" y="40"/>
                  <a:pt x="3419" y="123"/>
                </a:cubicBezTo>
                <a:cubicBezTo>
                  <a:pt x="1149" y="769"/>
                  <a:pt x="0" y="3698"/>
                  <a:pt x="842" y="6667"/>
                </a:cubicBezTo>
                <a:cubicBezTo>
                  <a:pt x="1578" y="9261"/>
                  <a:pt x="2901" y="11133"/>
                  <a:pt x="4738" y="11133"/>
                </a:cubicBezTo>
                <a:cubicBezTo>
                  <a:pt x="5003" y="11133"/>
                  <a:pt x="5279" y="11094"/>
                  <a:pt x="5566" y="11012"/>
                </a:cubicBezTo>
                <a:cubicBezTo>
                  <a:pt x="7830" y="10366"/>
                  <a:pt x="9885" y="7313"/>
                  <a:pt x="9044" y="4344"/>
                </a:cubicBezTo>
                <a:cubicBezTo>
                  <a:pt x="8317" y="1763"/>
                  <a:pt x="6314" y="0"/>
                  <a:pt x="4315" y="0"/>
                </a:cubicBezTo>
                <a:close/>
              </a:path>
            </a:pathLst>
          </a:custGeom>
          <a:solidFill>
            <a:srgbClr val="ED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2824;p74"/>
          <p:cNvSpPr/>
          <p:nvPr/>
        </p:nvSpPr>
        <p:spPr>
          <a:xfrm>
            <a:off x="6543780" y="4556437"/>
            <a:ext cx="299025" cy="485600"/>
          </a:xfrm>
          <a:custGeom>
            <a:avLst/>
            <a:gdLst/>
            <a:ahLst/>
            <a:cxnLst/>
            <a:rect l="l" t="t" r="r" b="b"/>
            <a:pathLst>
              <a:path w="11961" h="19424" extrusionOk="0">
                <a:moveTo>
                  <a:pt x="2624" y="1"/>
                </a:moveTo>
                <a:lnTo>
                  <a:pt x="1" y="4020"/>
                </a:lnTo>
                <a:cubicBezTo>
                  <a:pt x="1" y="4020"/>
                  <a:pt x="5096" y="10192"/>
                  <a:pt x="5925" y="10877"/>
                </a:cubicBezTo>
                <a:cubicBezTo>
                  <a:pt x="6760" y="11562"/>
                  <a:pt x="6140" y="14903"/>
                  <a:pt x="5690" y="16665"/>
                </a:cubicBezTo>
                <a:cubicBezTo>
                  <a:pt x="5253" y="18426"/>
                  <a:pt x="4705" y="17937"/>
                  <a:pt x="3824" y="18916"/>
                </a:cubicBezTo>
                <a:cubicBezTo>
                  <a:pt x="3484" y="19294"/>
                  <a:pt x="4152" y="19424"/>
                  <a:pt x="5140" y="19424"/>
                </a:cubicBezTo>
                <a:cubicBezTo>
                  <a:pt x="6710" y="19424"/>
                  <a:pt x="9087" y="19096"/>
                  <a:pt x="9507" y="18916"/>
                </a:cubicBezTo>
                <a:cubicBezTo>
                  <a:pt x="10192" y="18622"/>
                  <a:pt x="10486" y="12835"/>
                  <a:pt x="11223" y="11367"/>
                </a:cubicBezTo>
                <a:cubicBezTo>
                  <a:pt x="11960" y="9899"/>
                  <a:pt x="9996" y="9801"/>
                  <a:pt x="9213" y="9409"/>
                </a:cubicBezTo>
                <a:cubicBezTo>
                  <a:pt x="8431" y="9018"/>
                  <a:pt x="2624" y="1"/>
                  <a:pt x="2624" y="1"/>
                </a:cubicBezTo>
                <a:close/>
              </a:path>
            </a:pathLst>
          </a:custGeom>
          <a:solidFill>
            <a:srgbClr val="ED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825;p74"/>
          <p:cNvSpPr/>
          <p:nvPr/>
        </p:nvSpPr>
        <p:spPr>
          <a:xfrm>
            <a:off x="5529180" y="4653337"/>
            <a:ext cx="469975" cy="389500"/>
          </a:xfrm>
          <a:custGeom>
            <a:avLst/>
            <a:gdLst/>
            <a:ahLst/>
            <a:cxnLst/>
            <a:rect l="l" t="t" r="r" b="b"/>
            <a:pathLst>
              <a:path w="18799" h="15580" extrusionOk="0">
                <a:moveTo>
                  <a:pt x="13983" y="0"/>
                </a:moveTo>
                <a:cubicBezTo>
                  <a:pt x="13983" y="0"/>
                  <a:pt x="6930" y="11627"/>
                  <a:pt x="5619" y="12671"/>
                </a:cubicBezTo>
                <a:cubicBezTo>
                  <a:pt x="4314" y="13715"/>
                  <a:pt x="1" y="15288"/>
                  <a:pt x="3531" y="15549"/>
                </a:cubicBezTo>
                <a:cubicBezTo>
                  <a:pt x="3820" y="15570"/>
                  <a:pt x="4096" y="15580"/>
                  <a:pt x="4362" y="15580"/>
                </a:cubicBezTo>
                <a:cubicBezTo>
                  <a:pt x="7342" y="15580"/>
                  <a:pt x="8939" y="14321"/>
                  <a:pt x="10975" y="13722"/>
                </a:cubicBezTo>
                <a:cubicBezTo>
                  <a:pt x="13194" y="13069"/>
                  <a:pt x="15941" y="12678"/>
                  <a:pt x="14897" y="10975"/>
                </a:cubicBezTo>
                <a:cubicBezTo>
                  <a:pt x="13853" y="9278"/>
                  <a:pt x="14290" y="5566"/>
                  <a:pt x="16541" y="3210"/>
                </a:cubicBezTo>
                <a:cubicBezTo>
                  <a:pt x="18799" y="862"/>
                  <a:pt x="13983" y="0"/>
                  <a:pt x="13983" y="0"/>
                </a:cubicBezTo>
                <a:close/>
              </a:path>
            </a:pathLst>
          </a:custGeom>
          <a:solidFill>
            <a:srgbClr val="ED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826;p74"/>
          <p:cNvSpPr/>
          <p:nvPr/>
        </p:nvSpPr>
        <p:spPr>
          <a:xfrm>
            <a:off x="5803705" y="3978787"/>
            <a:ext cx="1043825" cy="821200"/>
          </a:xfrm>
          <a:custGeom>
            <a:avLst/>
            <a:gdLst/>
            <a:ahLst/>
            <a:cxnLst/>
            <a:rect l="l" t="t" r="r" b="b"/>
            <a:pathLst>
              <a:path w="41753" h="32848" extrusionOk="0">
                <a:moveTo>
                  <a:pt x="38088" y="0"/>
                </a:moveTo>
                <a:cubicBezTo>
                  <a:pt x="34383" y="0"/>
                  <a:pt x="20592" y="339"/>
                  <a:pt x="14616" y="5236"/>
                </a:cubicBezTo>
                <a:cubicBezTo>
                  <a:pt x="10564" y="11375"/>
                  <a:pt x="764" y="29501"/>
                  <a:pt x="1" y="31497"/>
                </a:cubicBezTo>
                <a:cubicBezTo>
                  <a:pt x="490" y="31986"/>
                  <a:pt x="3108" y="32847"/>
                  <a:pt x="4510" y="32847"/>
                </a:cubicBezTo>
                <a:cubicBezTo>
                  <a:pt x="4605" y="32847"/>
                  <a:pt x="4694" y="32843"/>
                  <a:pt x="4777" y="32835"/>
                </a:cubicBezTo>
                <a:cubicBezTo>
                  <a:pt x="8633" y="28235"/>
                  <a:pt x="13729" y="24262"/>
                  <a:pt x="15752" y="20660"/>
                </a:cubicBezTo>
                <a:cubicBezTo>
                  <a:pt x="18251" y="16217"/>
                  <a:pt x="19020" y="13998"/>
                  <a:pt x="23066" y="13607"/>
                </a:cubicBezTo>
                <a:cubicBezTo>
                  <a:pt x="27118" y="13215"/>
                  <a:pt x="36272" y="11910"/>
                  <a:pt x="39012" y="11910"/>
                </a:cubicBezTo>
                <a:cubicBezTo>
                  <a:pt x="41753" y="11910"/>
                  <a:pt x="39019" y="9"/>
                  <a:pt x="39019" y="9"/>
                </a:cubicBezTo>
                <a:cubicBezTo>
                  <a:pt x="39019" y="9"/>
                  <a:pt x="38684" y="0"/>
                  <a:pt x="38088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827;p74"/>
          <p:cNvSpPr/>
          <p:nvPr/>
        </p:nvSpPr>
        <p:spPr>
          <a:xfrm>
            <a:off x="6972955" y="4357762"/>
            <a:ext cx="187100" cy="685125"/>
          </a:xfrm>
          <a:custGeom>
            <a:avLst/>
            <a:gdLst/>
            <a:ahLst/>
            <a:cxnLst/>
            <a:rect l="l" t="t" r="r" b="b"/>
            <a:pathLst>
              <a:path w="7484" h="27405" extrusionOk="0">
                <a:moveTo>
                  <a:pt x="0" y="1"/>
                </a:moveTo>
                <a:lnTo>
                  <a:pt x="6570" y="27404"/>
                </a:lnTo>
                <a:lnTo>
                  <a:pt x="7484" y="27404"/>
                </a:lnTo>
                <a:lnTo>
                  <a:pt x="2016" y="1"/>
                </a:lnTo>
                <a:close/>
              </a:path>
            </a:pathLst>
          </a:custGeom>
          <a:solidFill>
            <a:srgbClr val="F9C4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828;p74"/>
          <p:cNvSpPr/>
          <p:nvPr/>
        </p:nvSpPr>
        <p:spPr>
          <a:xfrm>
            <a:off x="6474130" y="4333612"/>
            <a:ext cx="211275" cy="709275"/>
          </a:xfrm>
          <a:custGeom>
            <a:avLst/>
            <a:gdLst/>
            <a:ahLst/>
            <a:cxnLst/>
            <a:rect l="l" t="t" r="r" b="b"/>
            <a:pathLst>
              <a:path w="8451" h="28371" extrusionOk="0">
                <a:moveTo>
                  <a:pt x="6440" y="1"/>
                </a:moveTo>
                <a:lnTo>
                  <a:pt x="1" y="28370"/>
                </a:lnTo>
                <a:lnTo>
                  <a:pt x="914" y="28370"/>
                </a:lnTo>
                <a:lnTo>
                  <a:pt x="8450" y="1"/>
                </a:lnTo>
                <a:close/>
              </a:path>
            </a:pathLst>
          </a:custGeom>
          <a:solidFill>
            <a:srgbClr val="F9C4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829;p74"/>
          <p:cNvSpPr/>
          <p:nvPr/>
        </p:nvSpPr>
        <p:spPr>
          <a:xfrm>
            <a:off x="6121305" y="3948987"/>
            <a:ext cx="1012175" cy="817250"/>
          </a:xfrm>
          <a:custGeom>
            <a:avLst/>
            <a:gdLst/>
            <a:ahLst/>
            <a:cxnLst/>
            <a:rect l="l" t="t" r="r" b="b"/>
            <a:pathLst>
              <a:path w="40487" h="32690" extrusionOk="0">
                <a:moveTo>
                  <a:pt x="36265" y="1"/>
                </a:moveTo>
                <a:lnTo>
                  <a:pt x="26112" y="1756"/>
                </a:lnTo>
                <a:cubicBezTo>
                  <a:pt x="26112" y="1756"/>
                  <a:pt x="12613" y="1880"/>
                  <a:pt x="6440" y="3028"/>
                </a:cubicBezTo>
                <a:cubicBezTo>
                  <a:pt x="829" y="4072"/>
                  <a:pt x="1" y="10447"/>
                  <a:pt x="6440" y="19235"/>
                </a:cubicBezTo>
                <a:cubicBezTo>
                  <a:pt x="10101" y="24227"/>
                  <a:pt x="13194" y="28207"/>
                  <a:pt x="19523" y="32689"/>
                </a:cubicBezTo>
                <a:cubicBezTo>
                  <a:pt x="21128" y="31508"/>
                  <a:pt x="21747" y="31058"/>
                  <a:pt x="22191" y="28220"/>
                </a:cubicBezTo>
                <a:cubicBezTo>
                  <a:pt x="21734" y="27594"/>
                  <a:pt x="20553" y="23659"/>
                  <a:pt x="20175" y="22896"/>
                </a:cubicBezTo>
                <a:cubicBezTo>
                  <a:pt x="16678" y="15582"/>
                  <a:pt x="12006" y="12920"/>
                  <a:pt x="11941" y="12202"/>
                </a:cubicBezTo>
                <a:cubicBezTo>
                  <a:pt x="12000" y="12105"/>
                  <a:pt x="12171" y="12061"/>
                  <a:pt x="12438" y="12061"/>
                </a:cubicBezTo>
                <a:cubicBezTo>
                  <a:pt x="14862" y="12061"/>
                  <a:pt x="25201" y="15669"/>
                  <a:pt x="31779" y="15669"/>
                </a:cubicBezTo>
                <a:cubicBezTo>
                  <a:pt x="33981" y="15669"/>
                  <a:pt x="35762" y="15265"/>
                  <a:pt x="36683" y="14185"/>
                </a:cubicBezTo>
                <a:cubicBezTo>
                  <a:pt x="40486" y="9742"/>
                  <a:pt x="36265" y="1"/>
                  <a:pt x="36265" y="1"/>
                </a:cubicBezTo>
                <a:close/>
              </a:path>
            </a:pathLst>
          </a:custGeom>
          <a:solidFill>
            <a:srgbClr val="0062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830;p74"/>
          <p:cNvSpPr/>
          <p:nvPr/>
        </p:nvSpPr>
        <p:spPr>
          <a:xfrm>
            <a:off x="6694505" y="3371137"/>
            <a:ext cx="488725" cy="795775"/>
          </a:xfrm>
          <a:custGeom>
            <a:avLst/>
            <a:gdLst/>
            <a:ahLst/>
            <a:cxnLst/>
            <a:rect l="l" t="t" r="r" b="b"/>
            <a:pathLst>
              <a:path w="19549" h="31831" extrusionOk="0">
                <a:moveTo>
                  <a:pt x="12139" y="1"/>
                </a:moveTo>
                <a:cubicBezTo>
                  <a:pt x="9996" y="1"/>
                  <a:pt x="7851" y="619"/>
                  <a:pt x="5814" y="2099"/>
                </a:cubicBezTo>
                <a:cubicBezTo>
                  <a:pt x="3582" y="4363"/>
                  <a:pt x="1064" y="8108"/>
                  <a:pt x="1221" y="14280"/>
                </a:cubicBezTo>
                <a:cubicBezTo>
                  <a:pt x="1416" y="22116"/>
                  <a:pt x="0" y="22625"/>
                  <a:pt x="1468" y="24785"/>
                </a:cubicBezTo>
                <a:cubicBezTo>
                  <a:pt x="5541" y="26466"/>
                  <a:pt x="11534" y="31831"/>
                  <a:pt x="14379" y="31831"/>
                </a:cubicBezTo>
                <a:cubicBezTo>
                  <a:pt x="15818" y="31831"/>
                  <a:pt x="16452" y="30456"/>
                  <a:pt x="15621" y="26534"/>
                </a:cubicBezTo>
                <a:cubicBezTo>
                  <a:pt x="13839" y="18084"/>
                  <a:pt x="19548" y="11794"/>
                  <a:pt x="14935" y="2425"/>
                </a:cubicBezTo>
                <a:cubicBezTo>
                  <a:pt x="14570" y="1655"/>
                  <a:pt x="14107" y="924"/>
                  <a:pt x="13761" y="115"/>
                </a:cubicBezTo>
                <a:cubicBezTo>
                  <a:pt x="13222" y="40"/>
                  <a:pt x="12680" y="1"/>
                  <a:pt x="12139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831;p74"/>
          <p:cNvSpPr/>
          <p:nvPr/>
        </p:nvSpPr>
        <p:spPr>
          <a:xfrm>
            <a:off x="6707705" y="3420337"/>
            <a:ext cx="364450" cy="657150"/>
          </a:xfrm>
          <a:custGeom>
            <a:avLst/>
            <a:gdLst/>
            <a:ahLst/>
            <a:cxnLst/>
            <a:rect l="l" t="t" r="r" b="b"/>
            <a:pathLst>
              <a:path w="14578" h="26286" extrusionOk="0">
                <a:moveTo>
                  <a:pt x="12143" y="0"/>
                </a:moveTo>
                <a:lnTo>
                  <a:pt x="693" y="15268"/>
                </a:lnTo>
                <a:cubicBezTo>
                  <a:pt x="569" y="19352"/>
                  <a:pt x="1" y="20559"/>
                  <a:pt x="438" y="21838"/>
                </a:cubicBezTo>
                <a:cubicBezTo>
                  <a:pt x="2944" y="22093"/>
                  <a:pt x="7511" y="23098"/>
                  <a:pt x="8653" y="24696"/>
                </a:cubicBezTo>
                <a:cubicBezTo>
                  <a:pt x="9408" y="25753"/>
                  <a:pt x="10165" y="26286"/>
                  <a:pt x="10550" y="26286"/>
                </a:cubicBezTo>
                <a:cubicBezTo>
                  <a:pt x="10831" y="26286"/>
                  <a:pt x="10914" y="26003"/>
                  <a:pt x="10656" y="25433"/>
                </a:cubicBezTo>
                <a:cubicBezTo>
                  <a:pt x="10042" y="24083"/>
                  <a:pt x="8437" y="22165"/>
                  <a:pt x="10917" y="15594"/>
                </a:cubicBezTo>
                <a:cubicBezTo>
                  <a:pt x="13396" y="9011"/>
                  <a:pt x="14577" y="4574"/>
                  <a:pt x="12143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832;p74"/>
          <p:cNvSpPr/>
          <p:nvPr/>
        </p:nvSpPr>
        <p:spPr>
          <a:xfrm>
            <a:off x="6839830" y="3167012"/>
            <a:ext cx="198725" cy="256275"/>
          </a:xfrm>
          <a:custGeom>
            <a:avLst/>
            <a:gdLst/>
            <a:ahLst/>
            <a:cxnLst/>
            <a:rect l="l" t="t" r="r" b="b"/>
            <a:pathLst>
              <a:path w="7949" h="10251" extrusionOk="0">
                <a:moveTo>
                  <a:pt x="5893" y="0"/>
                </a:moveTo>
                <a:lnTo>
                  <a:pt x="1580" y="1273"/>
                </a:lnTo>
                <a:cubicBezTo>
                  <a:pt x="1580" y="1273"/>
                  <a:pt x="4027" y="6766"/>
                  <a:pt x="1678" y="8724"/>
                </a:cubicBezTo>
                <a:cubicBezTo>
                  <a:pt x="1182" y="9135"/>
                  <a:pt x="601" y="9644"/>
                  <a:pt x="1" y="10251"/>
                </a:cubicBezTo>
                <a:cubicBezTo>
                  <a:pt x="2039" y="8786"/>
                  <a:pt x="4186" y="8166"/>
                  <a:pt x="6332" y="8166"/>
                </a:cubicBezTo>
                <a:cubicBezTo>
                  <a:pt x="6871" y="8166"/>
                  <a:pt x="7410" y="8205"/>
                  <a:pt x="7948" y="8280"/>
                </a:cubicBezTo>
                <a:cubicBezTo>
                  <a:pt x="6304" y="4385"/>
                  <a:pt x="5893" y="0"/>
                  <a:pt x="5893" y="0"/>
                </a:cubicBezTo>
                <a:close/>
              </a:path>
            </a:pathLst>
          </a:custGeom>
          <a:solidFill>
            <a:srgbClr val="ED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833;p74"/>
          <p:cNvSpPr/>
          <p:nvPr/>
        </p:nvSpPr>
        <p:spPr>
          <a:xfrm>
            <a:off x="6879480" y="3172712"/>
            <a:ext cx="115350" cy="133775"/>
          </a:xfrm>
          <a:custGeom>
            <a:avLst/>
            <a:gdLst/>
            <a:ahLst/>
            <a:cxnLst/>
            <a:rect l="l" t="t" r="r" b="b"/>
            <a:pathLst>
              <a:path w="4614" h="5351" extrusionOk="0">
                <a:moveTo>
                  <a:pt x="3524" y="1"/>
                </a:moveTo>
                <a:lnTo>
                  <a:pt x="13" y="1038"/>
                </a:lnTo>
                <a:cubicBezTo>
                  <a:pt x="13" y="1045"/>
                  <a:pt x="0" y="1058"/>
                  <a:pt x="0" y="1058"/>
                </a:cubicBezTo>
                <a:cubicBezTo>
                  <a:pt x="85" y="1253"/>
                  <a:pt x="979" y="3341"/>
                  <a:pt x="1103" y="5351"/>
                </a:cubicBezTo>
                <a:cubicBezTo>
                  <a:pt x="2154" y="4718"/>
                  <a:pt x="3295" y="3681"/>
                  <a:pt x="4613" y="1873"/>
                </a:cubicBezTo>
                <a:cubicBezTo>
                  <a:pt x="4548" y="1469"/>
                  <a:pt x="4489" y="1110"/>
                  <a:pt x="4437" y="810"/>
                </a:cubicBezTo>
                <a:cubicBezTo>
                  <a:pt x="4189" y="581"/>
                  <a:pt x="3863" y="294"/>
                  <a:pt x="3524" y="1"/>
                </a:cubicBezTo>
                <a:close/>
              </a:path>
            </a:pathLst>
          </a:custGeom>
          <a:solidFill>
            <a:srgbClr val="D589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34;p74"/>
          <p:cNvSpPr/>
          <p:nvPr/>
        </p:nvSpPr>
        <p:spPr>
          <a:xfrm>
            <a:off x="6511155" y="3646012"/>
            <a:ext cx="687725" cy="740325"/>
          </a:xfrm>
          <a:custGeom>
            <a:avLst/>
            <a:gdLst/>
            <a:ahLst/>
            <a:cxnLst/>
            <a:rect l="l" t="t" r="r" b="b"/>
            <a:pathLst>
              <a:path w="27509" h="29613" extrusionOk="0">
                <a:moveTo>
                  <a:pt x="26233" y="0"/>
                </a:moveTo>
                <a:cubicBezTo>
                  <a:pt x="25741" y="0"/>
                  <a:pt x="25290" y="321"/>
                  <a:pt x="25140" y="812"/>
                </a:cubicBezTo>
                <a:cubicBezTo>
                  <a:pt x="23568" y="6110"/>
                  <a:pt x="22889" y="8831"/>
                  <a:pt x="22641" y="10880"/>
                </a:cubicBezTo>
                <a:cubicBezTo>
                  <a:pt x="22361" y="13079"/>
                  <a:pt x="22583" y="14508"/>
                  <a:pt x="22915" y="16667"/>
                </a:cubicBezTo>
                <a:cubicBezTo>
                  <a:pt x="23033" y="17437"/>
                  <a:pt x="23170" y="18305"/>
                  <a:pt x="23300" y="19349"/>
                </a:cubicBezTo>
                <a:cubicBezTo>
                  <a:pt x="23692" y="22396"/>
                  <a:pt x="23379" y="24360"/>
                  <a:pt x="22328" y="25528"/>
                </a:cubicBezTo>
                <a:cubicBezTo>
                  <a:pt x="21233" y="26744"/>
                  <a:pt x="19144" y="27326"/>
                  <a:pt x="15797" y="27326"/>
                </a:cubicBezTo>
                <a:cubicBezTo>
                  <a:pt x="15535" y="27326"/>
                  <a:pt x="15265" y="27323"/>
                  <a:pt x="14988" y="27316"/>
                </a:cubicBezTo>
                <a:cubicBezTo>
                  <a:pt x="11569" y="27231"/>
                  <a:pt x="9214" y="26755"/>
                  <a:pt x="7321" y="26370"/>
                </a:cubicBezTo>
                <a:cubicBezTo>
                  <a:pt x="5980" y="26095"/>
                  <a:pt x="4836" y="25863"/>
                  <a:pt x="3732" y="25863"/>
                </a:cubicBezTo>
                <a:cubicBezTo>
                  <a:pt x="2763" y="25863"/>
                  <a:pt x="1825" y="26041"/>
                  <a:pt x="810" y="26526"/>
                </a:cubicBezTo>
                <a:cubicBezTo>
                  <a:pt x="242" y="26800"/>
                  <a:pt x="1" y="27479"/>
                  <a:pt x="275" y="28046"/>
                </a:cubicBezTo>
                <a:cubicBezTo>
                  <a:pt x="472" y="28461"/>
                  <a:pt x="880" y="28698"/>
                  <a:pt x="1308" y="28698"/>
                </a:cubicBezTo>
                <a:cubicBezTo>
                  <a:pt x="1473" y="28698"/>
                  <a:pt x="1641" y="28663"/>
                  <a:pt x="1801" y="28588"/>
                </a:cubicBezTo>
                <a:cubicBezTo>
                  <a:pt x="2454" y="28276"/>
                  <a:pt x="3069" y="28152"/>
                  <a:pt x="3751" y="28152"/>
                </a:cubicBezTo>
                <a:cubicBezTo>
                  <a:pt x="4610" y="28152"/>
                  <a:pt x="5577" y="28349"/>
                  <a:pt x="6865" y="28614"/>
                </a:cubicBezTo>
                <a:cubicBezTo>
                  <a:pt x="8848" y="29019"/>
                  <a:pt x="11308" y="29515"/>
                  <a:pt x="14929" y="29606"/>
                </a:cubicBezTo>
                <a:cubicBezTo>
                  <a:pt x="15216" y="29612"/>
                  <a:pt x="15503" y="29612"/>
                  <a:pt x="15777" y="29612"/>
                </a:cubicBezTo>
                <a:cubicBezTo>
                  <a:pt x="19881" y="29612"/>
                  <a:pt x="22446" y="28816"/>
                  <a:pt x="24025" y="27055"/>
                </a:cubicBezTo>
                <a:cubicBezTo>
                  <a:pt x="25558" y="25345"/>
                  <a:pt x="26047" y="22814"/>
                  <a:pt x="25564" y="19049"/>
                </a:cubicBezTo>
                <a:cubicBezTo>
                  <a:pt x="25427" y="17985"/>
                  <a:pt x="25297" y="17092"/>
                  <a:pt x="25173" y="16322"/>
                </a:cubicBezTo>
                <a:cubicBezTo>
                  <a:pt x="24547" y="12283"/>
                  <a:pt x="24403" y="11317"/>
                  <a:pt x="27326" y="1465"/>
                </a:cubicBezTo>
                <a:cubicBezTo>
                  <a:pt x="27509" y="865"/>
                  <a:pt x="27163" y="225"/>
                  <a:pt x="26563" y="49"/>
                </a:cubicBezTo>
                <a:cubicBezTo>
                  <a:pt x="26453" y="16"/>
                  <a:pt x="26342" y="0"/>
                  <a:pt x="26233" y="0"/>
                </a:cubicBezTo>
                <a:close/>
              </a:path>
            </a:pathLst>
          </a:custGeom>
          <a:solidFill>
            <a:srgbClr val="F9C4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835;p74"/>
          <p:cNvSpPr/>
          <p:nvPr/>
        </p:nvSpPr>
        <p:spPr>
          <a:xfrm>
            <a:off x="5542405" y="4898337"/>
            <a:ext cx="385300" cy="144350"/>
          </a:xfrm>
          <a:custGeom>
            <a:avLst/>
            <a:gdLst/>
            <a:ahLst/>
            <a:cxnLst/>
            <a:rect l="l" t="t" r="r" b="b"/>
            <a:pathLst>
              <a:path w="15412" h="5774" extrusionOk="0">
                <a:moveTo>
                  <a:pt x="13937" y="0"/>
                </a:moveTo>
                <a:cubicBezTo>
                  <a:pt x="9471" y="2187"/>
                  <a:pt x="6967" y="3487"/>
                  <a:pt x="5444" y="3487"/>
                </a:cubicBezTo>
                <a:cubicBezTo>
                  <a:pt x="5371" y="3487"/>
                  <a:pt x="5301" y="3484"/>
                  <a:pt x="5233" y="3478"/>
                </a:cubicBezTo>
                <a:cubicBezTo>
                  <a:pt x="4887" y="3445"/>
                  <a:pt x="4594" y="3413"/>
                  <a:pt x="4339" y="3367"/>
                </a:cubicBezTo>
                <a:cubicBezTo>
                  <a:pt x="2669" y="4359"/>
                  <a:pt x="0" y="5520"/>
                  <a:pt x="3002" y="5742"/>
                </a:cubicBezTo>
                <a:cubicBezTo>
                  <a:pt x="3291" y="5763"/>
                  <a:pt x="3567" y="5773"/>
                  <a:pt x="3833" y="5773"/>
                </a:cubicBezTo>
                <a:cubicBezTo>
                  <a:pt x="6813" y="5773"/>
                  <a:pt x="8410" y="4514"/>
                  <a:pt x="10446" y="3915"/>
                </a:cubicBezTo>
                <a:cubicBezTo>
                  <a:pt x="12665" y="3263"/>
                  <a:pt x="15412" y="2871"/>
                  <a:pt x="14368" y="1168"/>
                </a:cubicBezTo>
                <a:cubicBezTo>
                  <a:pt x="14165" y="849"/>
                  <a:pt x="14022" y="451"/>
                  <a:pt x="13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2836;p74"/>
          <p:cNvSpPr/>
          <p:nvPr/>
        </p:nvSpPr>
        <p:spPr>
          <a:xfrm>
            <a:off x="6630630" y="4796387"/>
            <a:ext cx="208750" cy="245650"/>
          </a:xfrm>
          <a:custGeom>
            <a:avLst/>
            <a:gdLst/>
            <a:ahLst/>
            <a:cxnLst/>
            <a:rect l="l" t="t" r="r" b="b"/>
            <a:pathLst>
              <a:path w="8350" h="9826" extrusionOk="0">
                <a:moveTo>
                  <a:pt x="6248" y="0"/>
                </a:moveTo>
                <a:cubicBezTo>
                  <a:pt x="6131" y="3713"/>
                  <a:pt x="5616" y="7380"/>
                  <a:pt x="3351" y="8078"/>
                </a:cubicBezTo>
                <a:cubicBezTo>
                  <a:pt x="2939" y="8202"/>
                  <a:pt x="2557" y="8254"/>
                  <a:pt x="2203" y="8254"/>
                </a:cubicBezTo>
                <a:cubicBezTo>
                  <a:pt x="2036" y="8254"/>
                  <a:pt x="1875" y="8242"/>
                  <a:pt x="1720" y="8222"/>
                </a:cubicBezTo>
                <a:cubicBezTo>
                  <a:pt x="1361" y="8665"/>
                  <a:pt x="931" y="8672"/>
                  <a:pt x="344" y="9318"/>
                </a:cubicBezTo>
                <a:cubicBezTo>
                  <a:pt x="1" y="9696"/>
                  <a:pt x="669" y="9826"/>
                  <a:pt x="1657" y="9826"/>
                </a:cubicBezTo>
                <a:cubicBezTo>
                  <a:pt x="3227" y="9826"/>
                  <a:pt x="5606" y="9498"/>
                  <a:pt x="6027" y="9318"/>
                </a:cubicBezTo>
                <a:cubicBezTo>
                  <a:pt x="6712" y="9024"/>
                  <a:pt x="7005" y="3237"/>
                  <a:pt x="7736" y="1769"/>
                </a:cubicBezTo>
                <a:cubicBezTo>
                  <a:pt x="8349" y="562"/>
                  <a:pt x="7136" y="288"/>
                  <a:pt x="62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2837;p74"/>
          <p:cNvSpPr/>
          <p:nvPr/>
        </p:nvSpPr>
        <p:spPr>
          <a:xfrm>
            <a:off x="5781205" y="3538537"/>
            <a:ext cx="583500" cy="380800"/>
          </a:xfrm>
          <a:custGeom>
            <a:avLst/>
            <a:gdLst/>
            <a:ahLst/>
            <a:cxnLst/>
            <a:rect l="l" t="t" r="r" b="b"/>
            <a:pathLst>
              <a:path w="23340" h="15232" extrusionOk="0">
                <a:moveTo>
                  <a:pt x="1298" y="0"/>
                </a:moveTo>
                <a:cubicBezTo>
                  <a:pt x="1138" y="0"/>
                  <a:pt x="976" y="35"/>
                  <a:pt x="823" y="107"/>
                </a:cubicBezTo>
                <a:cubicBezTo>
                  <a:pt x="248" y="375"/>
                  <a:pt x="1" y="1053"/>
                  <a:pt x="268" y="1627"/>
                </a:cubicBezTo>
                <a:lnTo>
                  <a:pt x="6277" y="14566"/>
                </a:lnTo>
                <a:cubicBezTo>
                  <a:pt x="6467" y="14970"/>
                  <a:pt x="6871" y="15231"/>
                  <a:pt x="7315" y="15231"/>
                </a:cubicBezTo>
                <a:lnTo>
                  <a:pt x="22191" y="15231"/>
                </a:lnTo>
                <a:cubicBezTo>
                  <a:pt x="22817" y="15231"/>
                  <a:pt x="23339" y="14709"/>
                  <a:pt x="23339" y="14076"/>
                </a:cubicBezTo>
                <a:cubicBezTo>
                  <a:pt x="23339" y="13450"/>
                  <a:pt x="22824" y="12935"/>
                  <a:pt x="22198" y="12935"/>
                </a:cubicBezTo>
                <a:lnTo>
                  <a:pt x="8045" y="12935"/>
                </a:lnTo>
                <a:lnTo>
                  <a:pt x="2336" y="662"/>
                </a:lnTo>
                <a:cubicBezTo>
                  <a:pt x="2141" y="248"/>
                  <a:pt x="1728" y="0"/>
                  <a:pt x="1298" y="0"/>
                </a:cubicBezTo>
                <a:close/>
              </a:path>
            </a:pathLst>
          </a:custGeom>
          <a:solidFill>
            <a:srgbClr val="EB22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2838;p74"/>
          <p:cNvSpPr/>
          <p:nvPr/>
        </p:nvSpPr>
        <p:spPr>
          <a:xfrm>
            <a:off x="6068780" y="3766937"/>
            <a:ext cx="435100" cy="110275"/>
          </a:xfrm>
          <a:custGeom>
            <a:avLst/>
            <a:gdLst/>
            <a:ahLst/>
            <a:cxnLst/>
            <a:rect l="l" t="t" r="r" b="b"/>
            <a:pathLst>
              <a:path w="17404" h="4411" extrusionOk="0">
                <a:moveTo>
                  <a:pt x="6653" y="0"/>
                </a:moveTo>
                <a:cubicBezTo>
                  <a:pt x="6536" y="0"/>
                  <a:pt x="6426" y="9"/>
                  <a:pt x="6323" y="27"/>
                </a:cubicBezTo>
                <a:cubicBezTo>
                  <a:pt x="4842" y="288"/>
                  <a:pt x="1" y="3635"/>
                  <a:pt x="614" y="3766"/>
                </a:cubicBezTo>
                <a:cubicBezTo>
                  <a:pt x="633" y="3770"/>
                  <a:pt x="656" y="3772"/>
                  <a:pt x="682" y="3772"/>
                </a:cubicBezTo>
                <a:cubicBezTo>
                  <a:pt x="1467" y="3772"/>
                  <a:pt x="5061" y="1906"/>
                  <a:pt x="5188" y="1887"/>
                </a:cubicBezTo>
                <a:cubicBezTo>
                  <a:pt x="5189" y="1886"/>
                  <a:pt x="5191" y="1886"/>
                  <a:pt x="5192" y="1886"/>
                </a:cubicBezTo>
                <a:cubicBezTo>
                  <a:pt x="5337" y="1886"/>
                  <a:pt x="6177" y="3269"/>
                  <a:pt x="8202" y="3779"/>
                </a:cubicBezTo>
                <a:cubicBezTo>
                  <a:pt x="8442" y="3839"/>
                  <a:pt x="8625" y="3863"/>
                  <a:pt x="8773" y="3863"/>
                </a:cubicBezTo>
                <a:cubicBezTo>
                  <a:pt x="9465" y="3863"/>
                  <a:pt x="9367" y="3323"/>
                  <a:pt x="10549" y="3323"/>
                </a:cubicBezTo>
                <a:cubicBezTo>
                  <a:pt x="11265" y="3323"/>
                  <a:pt x="12450" y="3521"/>
                  <a:pt x="14564" y="4157"/>
                </a:cubicBezTo>
                <a:cubicBezTo>
                  <a:pt x="15146" y="4334"/>
                  <a:pt x="15548" y="4410"/>
                  <a:pt x="15810" y="4410"/>
                </a:cubicBezTo>
                <a:cubicBezTo>
                  <a:pt x="17403" y="4410"/>
                  <a:pt x="13794" y="1600"/>
                  <a:pt x="13794" y="1600"/>
                </a:cubicBezTo>
                <a:cubicBezTo>
                  <a:pt x="10994" y="1557"/>
                  <a:pt x="8223" y="0"/>
                  <a:pt x="6653" y="0"/>
                </a:cubicBezTo>
                <a:close/>
              </a:path>
            </a:pathLst>
          </a:custGeom>
          <a:solidFill>
            <a:srgbClr val="EDB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2839;p74"/>
          <p:cNvSpPr/>
          <p:nvPr/>
        </p:nvSpPr>
        <p:spPr>
          <a:xfrm>
            <a:off x="6773130" y="3285112"/>
            <a:ext cx="265425" cy="227725"/>
          </a:xfrm>
          <a:custGeom>
            <a:avLst/>
            <a:gdLst/>
            <a:ahLst/>
            <a:cxnLst/>
            <a:rect l="l" t="t" r="r" b="b"/>
            <a:pathLst>
              <a:path w="10617" h="9109" extrusionOk="0">
                <a:moveTo>
                  <a:pt x="10179" y="0"/>
                </a:moveTo>
                <a:lnTo>
                  <a:pt x="2662" y="2519"/>
                </a:lnTo>
                <a:lnTo>
                  <a:pt x="2330" y="5090"/>
                </a:lnTo>
                <a:lnTo>
                  <a:pt x="0" y="9109"/>
                </a:lnTo>
                <a:cubicBezTo>
                  <a:pt x="0" y="9109"/>
                  <a:pt x="2858" y="5970"/>
                  <a:pt x="4796" y="4881"/>
                </a:cubicBezTo>
                <a:cubicBezTo>
                  <a:pt x="6727" y="3785"/>
                  <a:pt x="10616" y="3556"/>
                  <a:pt x="10616" y="3556"/>
                </a:cubicBezTo>
                <a:lnTo>
                  <a:pt x="10179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2840;p74"/>
          <p:cNvSpPr/>
          <p:nvPr/>
        </p:nvSpPr>
        <p:spPr>
          <a:xfrm>
            <a:off x="6415405" y="3392287"/>
            <a:ext cx="649075" cy="552050"/>
          </a:xfrm>
          <a:custGeom>
            <a:avLst/>
            <a:gdLst/>
            <a:ahLst/>
            <a:cxnLst/>
            <a:rect l="l" t="t" r="r" b="b"/>
            <a:pathLst>
              <a:path w="25963" h="22082" extrusionOk="0">
                <a:moveTo>
                  <a:pt x="22098" y="0"/>
                </a:moveTo>
                <a:cubicBezTo>
                  <a:pt x="19699" y="0"/>
                  <a:pt x="18437" y="2488"/>
                  <a:pt x="16730" y="6342"/>
                </a:cubicBezTo>
                <a:cubicBezTo>
                  <a:pt x="14851" y="10563"/>
                  <a:pt x="11654" y="15698"/>
                  <a:pt x="11021" y="16364"/>
                </a:cubicBezTo>
                <a:cubicBezTo>
                  <a:pt x="10808" y="16584"/>
                  <a:pt x="9546" y="16657"/>
                  <a:pt x="7957" y="16657"/>
                </a:cubicBezTo>
                <a:cubicBezTo>
                  <a:pt x="4781" y="16657"/>
                  <a:pt x="301" y="16364"/>
                  <a:pt x="301" y="16364"/>
                </a:cubicBezTo>
                <a:cubicBezTo>
                  <a:pt x="301" y="16364"/>
                  <a:pt x="1" y="19287"/>
                  <a:pt x="301" y="19633"/>
                </a:cubicBezTo>
                <a:cubicBezTo>
                  <a:pt x="544" y="19913"/>
                  <a:pt x="1693" y="19941"/>
                  <a:pt x="2156" y="19941"/>
                </a:cubicBezTo>
                <a:cubicBezTo>
                  <a:pt x="2276" y="19941"/>
                  <a:pt x="2350" y="19939"/>
                  <a:pt x="2350" y="19939"/>
                </a:cubicBezTo>
                <a:cubicBezTo>
                  <a:pt x="2350" y="19939"/>
                  <a:pt x="3041" y="20494"/>
                  <a:pt x="3707" y="20931"/>
                </a:cubicBezTo>
                <a:cubicBezTo>
                  <a:pt x="4310" y="21342"/>
                  <a:pt x="9091" y="22082"/>
                  <a:pt x="11839" y="22082"/>
                </a:cubicBezTo>
                <a:cubicBezTo>
                  <a:pt x="12061" y="22082"/>
                  <a:pt x="12270" y="22077"/>
                  <a:pt x="12463" y="22066"/>
                </a:cubicBezTo>
                <a:cubicBezTo>
                  <a:pt x="15034" y="21929"/>
                  <a:pt x="17389" y="21714"/>
                  <a:pt x="17735" y="21323"/>
                </a:cubicBezTo>
                <a:cubicBezTo>
                  <a:pt x="18081" y="20931"/>
                  <a:pt x="25095" y="10126"/>
                  <a:pt x="25532" y="6251"/>
                </a:cubicBezTo>
                <a:cubicBezTo>
                  <a:pt x="25962" y="2375"/>
                  <a:pt x="24305" y="346"/>
                  <a:pt x="22831" y="72"/>
                </a:cubicBezTo>
                <a:cubicBezTo>
                  <a:pt x="22575" y="24"/>
                  <a:pt x="22331" y="0"/>
                  <a:pt x="22098" y="0"/>
                </a:cubicBezTo>
                <a:close/>
              </a:path>
            </a:pathLst>
          </a:custGeom>
          <a:solidFill>
            <a:srgbClr val="0062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2841;p74"/>
          <p:cNvSpPr/>
          <p:nvPr/>
        </p:nvSpPr>
        <p:spPr>
          <a:xfrm>
            <a:off x="6636430" y="2900462"/>
            <a:ext cx="447450" cy="364650"/>
          </a:xfrm>
          <a:custGeom>
            <a:avLst/>
            <a:gdLst/>
            <a:ahLst/>
            <a:cxnLst/>
            <a:rect l="l" t="t" r="r" b="b"/>
            <a:pathLst>
              <a:path w="17898" h="14586" extrusionOk="0">
                <a:moveTo>
                  <a:pt x="11163" y="0"/>
                </a:moveTo>
                <a:cubicBezTo>
                  <a:pt x="10586" y="0"/>
                  <a:pt x="9960" y="98"/>
                  <a:pt x="9279" y="314"/>
                </a:cubicBezTo>
                <a:cubicBezTo>
                  <a:pt x="7484" y="888"/>
                  <a:pt x="5468" y="1972"/>
                  <a:pt x="5468" y="1972"/>
                </a:cubicBezTo>
                <a:cubicBezTo>
                  <a:pt x="1" y="2232"/>
                  <a:pt x="855" y="10454"/>
                  <a:pt x="855" y="10454"/>
                </a:cubicBezTo>
                <a:cubicBezTo>
                  <a:pt x="855" y="10454"/>
                  <a:pt x="1440" y="10633"/>
                  <a:pt x="2644" y="10633"/>
                </a:cubicBezTo>
                <a:cubicBezTo>
                  <a:pt x="3318" y="10633"/>
                  <a:pt x="4185" y="10577"/>
                  <a:pt x="5253" y="10401"/>
                </a:cubicBezTo>
                <a:cubicBezTo>
                  <a:pt x="5025" y="9521"/>
                  <a:pt x="5122" y="7264"/>
                  <a:pt x="5123" y="7263"/>
                </a:cubicBezTo>
                <a:lnTo>
                  <a:pt x="5123" y="7263"/>
                </a:lnTo>
                <a:cubicBezTo>
                  <a:pt x="5123" y="7263"/>
                  <a:pt x="5468" y="9090"/>
                  <a:pt x="5905" y="10206"/>
                </a:cubicBezTo>
                <a:cubicBezTo>
                  <a:pt x="6099" y="10295"/>
                  <a:pt x="6301" y="10331"/>
                  <a:pt x="6524" y="10331"/>
                </a:cubicBezTo>
                <a:cubicBezTo>
                  <a:pt x="7021" y="10331"/>
                  <a:pt x="7621" y="10147"/>
                  <a:pt x="8463" y="9945"/>
                </a:cubicBezTo>
                <a:cubicBezTo>
                  <a:pt x="9083" y="12555"/>
                  <a:pt x="10832" y="13664"/>
                  <a:pt x="12032" y="14042"/>
                </a:cubicBezTo>
                <a:cubicBezTo>
                  <a:pt x="12851" y="14299"/>
                  <a:pt x="13698" y="14586"/>
                  <a:pt x="14592" y="14586"/>
                </a:cubicBezTo>
                <a:cubicBezTo>
                  <a:pt x="15152" y="14586"/>
                  <a:pt x="15730" y="14474"/>
                  <a:pt x="16332" y="14173"/>
                </a:cubicBezTo>
                <a:cubicBezTo>
                  <a:pt x="17898" y="13390"/>
                  <a:pt x="17043" y="5371"/>
                  <a:pt x="16201" y="3759"/>
                </a:cubicBezTo>
                <a:cubicBezTo>
                  <a:pt x="15191" y="1792"/>
                  <a:pt x="13632" y="0"/>
                  <a:pt x="11163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2842;p74"/>
          <p:cNvSpPr/>
          <p:nvPr/>
        </p:nvSpPr>
        <p:spPr>
          <a:xfrm>
            <a:off x="7004580" y="3178912"/>
            <a:ext cx="671275" cy="752000"/>
          </a:xfrm>
          <a:custGeom>
            <a:avLst/>
            <a:gdLst/>
            <a:ahLst/>
            <a:cxnLst/>
            <a:rect l="l" t="t" r="r" b="b"/>
            <a:pathLst>
              <a:path w="26851" h="30080" extrusionOk="0">
                <a:moveTo>
                  <a:pt x="921" y="1"/>
                </a:moveTo>
                <a:lnTo>
                  <a:pt x="242" y="594"/>
                </a:lnTo>
                <a:lnTo>
                  <a:pt x="2480" y="3857"/>
                </a:lnTo>
                <a:cubicBezTo>
                  <a:pt x="2480" y="3857"/>
                  <a:pt x="1" y="10049"/>
                  <a:pt x="7198" y="12848"/>
                </a:cubicBezTo>
                <a:cubicBezTo>
                  <a:pt x="12842" y="15040"/>
                  <a:pt x="12176" y="18903"/>
                  <a:pt x="9631" y="22791"/>
                </a:cubicBezTo>
                <a:cubicBezTo>
                  <a:pt x="7087" y="26687"/>
                  <a:pt x="11158" y="30079"/>
                  <a:pt x="11158" y="30079"/>
                </a:cubicBezTo>
                <a:cubicBezTo>
                  <a:pt x="11158" y="30079"/>
                  <a:pt x="11778" y="25773"/>
                  <a:pt x="17259" y="24958"/>
                </a:cubicBezTo>
                <a:cubicBezTo>
                  <a:pt x="24730" y="23848"/>
                  <a:pt x="26850" y="13813"/>
                  <a:pt x="21258" y="8796"/>
                </a:cubicBezTo>
                <a:cubicBezTo>
                  <a:pt x="16645" y="4646"/>
                  <a:pt x="15243" y="8091"/>
                  <a:pt x="12111" y="4359"/>
                </a:cubicBezTo>
                <a:cubicBezTo>
                  <a:pt x="10784" y="2778"/>
                  <a:pt x="8956" y="2322"/>
                  <a:pt x="7292" y="2322"/>
                </a:cubicBezTo>
                <a:cubicBezTo>
                  <a:pt x="5036" y="2322"/>
                  <a:pt x="3081" y="3159"/>
                  <a:pt x="3081" y="3159"/>
                </a:cubicBezTo>
                <a:lnTo>
                  <a:pt x="921" y="1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2843;p74"/>
          <p:cNvSpPr/>
          <p:nvPr/>
        </p:nvSpPr>
        <p:spPr>
          <a:xfrm>
            <a:off x="7075880" y="3222512"/>
            <a:ext cx="578100" cy="429300"/>
          </a:xfrm>
          <a:custGeom>
            <a:avLst/>
            <a:gdLst/>
            <a:ahLst/>
            <a:cxnLst/>
            <a:rect l="l" t="t" r="r" b="b"/>
            <a:pathLst>
              <a:path w="23124" h="17172" extrusionOk="0">
                <a:moveTo>
                  <a:pt x="4985" y="1"/>
                </a:moveTo>
                <a:cubicBezTo>
                  <a:pt x="3665" y="1"/>
                  <a:pt x="2093" y="346"/>
                  <a:pt x="150" y="1238"/>
                </a:cubicBezTo>
                <a:cubicBezTo>
                  <a:pt x="52" y="1284"/>
                  <a:pt x="0" y="1402"/>
                  <a:pt x="52" y="1499"/>
                </a:cubicBezTo>
                <a:cubicBezTo>
                  <a:pt x="81" y="1571"/>
                  <a:pt x="155" y="1618"/>
                  <a:pt x="230" y="1618"/>
                </a:cubicBezTo>
                <a:cubicBezTo>
                  <a:pt x="259" y="1618"/>
                  <a:pt x="287" y="1611"/>
                  <a:pt x="313" y="1597"/>
                </a:cubicBezTo>
                <a:cubicBezTo>
                  <a:pt x="2182" y="739"/>
                  <a:pt x="3694" y="408"/>
                  <a:pt x="4962" y="408"/>
                </a:cubicBezTo>
                <a:cubicBezTo>
                  <a:pt x="7280" y="408"/>
                  <a:pt x="8785" y="1514"/>
                  <a:pt x="10172" y="2530"/>
                </a:cubicBezTo>
                <a:cubicBezTo>
                  <a:pt x="11210" y="3294"/>
                  <a:pt x="12188" y="4011"/>
                  <a:pt x="13402" y="4233"/>
                </a:cubicBezTo>
                <a:cubicBezTo>
                  <a:pt x="18433" y="5140"/>
                  <a:pt x="19372" y="6608"/>
                  <a:pt x="20129" y="7789"/>
                </a:cubicBezTo>
                <a:cubicBezTo>
                  <a:pt x="20214" y="7920"/>
                  <a:pt x="20292" y="8037"/>
                  <a:pt x="20377" y="8155"/>
                </a:cubicBezTo>
                <a:cubicBezTo>
                  <a:pt x="21140" y="9283"/>
                  <a:pt x="22674" y="13440"/>
                  <a:pt x="20801" y="16878"/>
                </a:cubicBezTo>
                <a:cubicBezTo>
                  <a:pt x="20749" y="16976"/>
                  <a:pt x="20781" y="17093"/>
                  <a:pt x="20879" y="17146"/>
                </a:cubicBezTo>
                <a:cubicBezTo>
                  <a:pt x="20912" y="17159"/>
                  <a:pt x="20945" y="17172"/>
                  <a:pt x="20977" y="17172"/>
                </a:cubicBezTo>
                <a:cubicBezTo>
                  <a:pt x="21049" y="17172"/>
                  <a:pt x="21114" y="17126"/>
                  <a:pt x="21160" y="17074"/>
                </a:cubicBezTo>
                <a:cubicBezTo>
                  <a:pt x="23124" y="13472"/>
                  <a:pt x="21519" y="9120"/>
                  <a:pt x="20710" y="7939"/>
                </a:cubicBezTo>
                <a:cubicBezTo>
                  <a:pt x="20625" y="7822"/>
                  <a:pt x="20553" y="7698"/>
                  <a:pt x="20475" y="7580"/>
                </a:cubicBezTo>
                <a:cubicBezTo>
                  <a:pt x="19672" y="6328"/>
                  <a:pt x="18680" y="4781"/>
                  <a:pt x="13474" y="3842"/>
                </a:cubicBezTo>
                <a:cubicBezTo>
                  <a:pt x="12358" y="3640"/>
                  <a:pt x="11412" y="2948"/>
                  <a:pt x="10407" y="2211"/>
                </a:cubicBezTo>
                <a:cubicBezTo>
                  <a:pt x="8965" y="1152"/>
                  <a:pt x="7397" y="1"/>
                  <a:pt x="4985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2844;p74"/>
          <p:cNvSpPr/>
          <p:nvPr/>
        </p:nvSpPr>
        <p:spPr>
          <a:xfrm>
            <a:off x="5122705" y="3951437"/>
            <a:ext cx="179775" cy="1091450"/>
          </a:xfrm>
          <a:custGeom>
            <a:avLst/>
            <a:gdLst/>
            <a:ahLst/>
            <a:cxnLst/>
            <a:rect l="l" t="t" r="r" b="b"/>
            <a:pathLst>
              <a:path w="7191" h="43658" extrusionOk="0">
                <a:moveTo>
                  <a:pt x="3961" y="1"/>
                </a:moveTo>
                <a:lnTo>
                  <a:pt x="0" y="43657"/>
                </a:lnTo>
                <a:lnTo>
                  <a:pt x="1468" y="43657"/>
                </a:lnTo>
                <a:lnTo>
                  <a:pt x="7190" y="1"/>
                </a:lnTo>
                <a:close/>
              </a:path>
            </a:pathLst>
          </a:custGeom>
          <a:solidFill>
            <a:srgbClr val="F9C4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2845;p74"/>
          <p:cNvSpPr/>
          <p:nvPr/>
        </p:nvSpPr>
        <p:spPr>
          <a:xfrm>
            <a:off x="6188830" y="3951437"/>
            <a:ext cx="179450" cy="1091450"/>
          </a:xfrm>
          <a:custGeom>
            <a:avLst/>
            <a:gdLst/>
            <a:ahLst/>
            <a:cxnLst/>
            <a:rect l="l" t="t" r="r" b="b"/>
            <a:pathLst>
              <a:path w="7178" h="43658" extrusionOk="0">
                <a:moveTo>
                  <a:pt x="1" y="1"/>
                </a:moveTo>
                <a:lnTo>
                  <a:pt x="5710" y="43657"/>
                </a:lnTo>
                <a:lnTo>
                  <a:pt x="7178" y="43657"/>
                </a:lnTo>
                <a:lnTo>
                  <a:pt x="3237" y="1"/>
                </a:lnTo>
                <a:close/>
              </a:path>
            </a:pathLst>
          </a:custGeom>
          <a:solidFill>
            <a:srgbClr val="F9C4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Group 4"/>
          <p:cNvGrpSpPr/>
          <p:nvPr/>
        </p:nvGrpSpPr>
        <p:grpSpPr>
          <a:xfrm rot="20891875" flipH="1">
            <a:off x="4345007" y="3061152"/>
            <a:ext cx="552876" cy="451685"/>
            <a:chOff x="1552577" y="2626148"/>
            <a:chExt cx="217239" cy="113934"/>
          </a:xfrm>
        </p:grpSpPr>
        <p:sp>
          <p:nvSpPr>
            <p:cNvPr id="143" name="Google Shape;2600;p69"/>
            <p:cNvSpPr/>
            <p:nvPr/>
          </p:nvSpPr>
          <p:spPr>
            <a:xfrm>
              <a:off x="1578627" y="2647437"/>
              <a:ext cx="191189" cy="82812"/>
            </a:xfrm>
            <a:custGeom>
              <a:avLst/>
              <a:gdLst/>
              <a:ahLst/>
              <a:cxnLst/>
              <a:rect l="l" t="t" r="r" b="b"/>
              <a:pathLst>
                <a:path w="12499" h="5407" extrusionOk="0">
                  <a:moveTo>
                    <a:pt x="5599" y="0"/>
                  </a:moveTo>
                  <a:cubicBezTo>
                    <a:pt x="5599" y="0"/>
                    <a:pt x="2025" y="434"/>
                    <a:pt x="1808" y="579"/>
                  </a:cubicBezTo>
                  <a:cubicBezTo>
                    <a:pt x="1599" y="739"/>
                    <a:pt x="1029" y="1422"/>
                    <a:pt x="1029" y="1422"/>
                  </a:cubicBezTo>
                  <a:lnTo>
                    <a:pt x="1" y="5406"/>
                  </a:lnTo>
                  <a:lnTo>
                    <a:pt x="3133" y="3647"/>
                  </a:lnTo>
                  <a:lnTo>
                    <a:pt x="12499" y="193"/>
                  </a:lnTo>
                  <a:lnTo>
                    <a:pt x="5599" y="0"/>
                  </a:lnTo>
                  <a:close/>
                </a:path>
              </a:pathLst>
            </a:custGeom>
            <a:solidFill>
              <a:srgbClr val="EDC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2601;p69"/>
            <p:cNvSpPr/>
            <p:nvPr/>
          </p:nvSpPr>
          <p:spPr>
            <a:xfrm>
              <a:off x="1552577" y="2626148"/>
              <a:ext cx="216994" cy="43083"/>
            </a:xfrm>
            <a:custGeom>
              <a:avLst/>
              <a:gdLst/>
              <a:ahLst/>
              <a:cxnLst/>
              <a:rect l="l" t="t" r="r" b="b"/>
              <a:pathLst>
                <a:path w="14186" h="2813" extrusionOk="0">
                  <a:moveTo>
                    <a:pt x="1" y="1"/>
                  </a:moveTo>
                  <a:lnTo>
                    <a:pt x="2732" y="2812"/>
                  </a:lnTo>
                  <a:lnTo>
                    <a:pt x="14186" y="15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E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2602;p69"/>
            <p:cNvSpPr/>
            <p:nvPr/>
          </p:nvSpPr>
          <p:spPr>
            <a:xfrm>
              <a:off x="1605288" y="2650515"/>
              <a:ext cx="164283" cy="89567"/>
            </a:xfrm>
            <a:custGeom>
              <a:avLst/>
              <a:gdLst/>
              <a:ahLst/>
              <a:cxnLst/>
              <a:rect l="l" t="t" r="r" b="b"/>
              <a:pathLst>
                <a:path w="10740" h="5848" extrusionOk="0">
                  <a:moveTo>
                    <a:pt x="10740" y="0"/>
                  </a:moveTo>
                  <a:lnTo>
                    <a:pt x="1" y="2410"/>
                  </a:lnTo>
                  <a:lnTo>
                    <a:pt x="3350" y="5848"/>
                  </a:lnTo>
                  <a:lnTo>
                    <a:pt x="10740" y="0"/>
                  </a:lnTo>
                  <a:close/>
                </a:path>
              </a:pathLst>
            </a:custGeom>
            <a:solidFill>
              <a:srgbClr val="FFE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6796" y="2363078"/>
            <a:ext cx="3180262" cy="2652506"/>
            <a:chOff x="136796" y="2363078"/>
            <a:chExt cx="3180262" cy="2652506"/>
          </a:xfrm>
        </p:grpSpPr>
        <p:sp>
          <p:nvSpPr>
            <p:cNvPr id="135" name="Google Shape;2592;p69"/>
            <p:cNvSpPr/>
            <p:nvPr/>
          </p:nvSpPr>
          <p:spPr>
            <a:xfrm>
              <a:off x="1782697" y="2985722"/>
              <a:ext cx="371686" cy="189472"/>
            </a:xfrm>
            <a:custGeom>
              <a:avLst/>
              <a:gdLst/>
              <a:ahLst/>
              <a:cxnLst/>
              <a:rect l="l" t="t" r="r" b="b"/>
              <a:pathLst>
                <a:path w="24299" h="12371" extrusionOk="0">
                  <a:moveTo>
                    <a:pt x="3286" y="1"/>
                  </a:moveTo>
                  <a:cubicBezTo>
                    <a:pt x="1470" y="1"/>
                    <a:pt x="0" y="1471"/>
                    <a:pt x="0" y="3286"/>
                  </a:cubicBezTo>
                  <a:lnTo>
                    <a:pt x="0" y="9093"/>
                  </a:lnTo>
                  <a:cubicBezTo>
                    <a:pt x="0" y="10909"/>
                    <a:pt x="1470" y="12370"/>
                    <a:pt x="3286" y="12370"/>
                  </a:cubicBezTo>
                  <a:lnTo>
                    <a:pt x="21005" y="12370"/>
                  </a:lnTo>
                  <a:cubicBezTo>
                    <a:pt x="22820" y="12370"/>
                    <a:pt x="24290" y="10909"/>
                    <a:pt x="24290" y="9093"/>
                  </a:cubicBezTo>
                  <a:lnTo>
                    <a:pt x="24290" y="3286"/>
                  </a:lnTo>
                  <a:cubicBezTo>
                    <a:pt x="24298" y="1471"/>
                    <a:pt x="22828" y="1"/>
                    <a:pt x="21005" y="1"/>
                  </a:cubicBezTo>
                  <a:close/>
                </a:path>
              </a:pathLst>
            </a:custGeom>
            <a:solidFill>
              <a:srgbClr val="004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2593;p69"/>
            <p:cNvSpPr/>
            <p:nvPr/>
          </p:nvSpPr>
          <p:spPr>
            <a:xfrm>
              <a:off x="1457956" y="4853681"/>
              <a:ext cx="1022377" cy="161903"/>
            </a:xfrm>
            <a:custGeom>
              <a:avLst/>
              <a:gdLst/>
              <a:ahLst/>
              <a:cxnLst/>
              <a:rect l="l" t="t" r="r" b="b"/>
              <a:pathLst>
                <a:path w="66838" h="10571" extrusionOk="0">
                  <a:moveTo>
                    <a:pt x="18773" y="0"/>
                  </a:moveTo>
                  <a:lnTo>
                    <a:pt x="1" y="8659"/>
                  </a:lnTo>
                  <a:lnTo>
                    <a:pt x="1" y="10571"/>
                  </a:lnTo>
                  <a:lnTo>
                    <a:pt x="66838" y="10571"/>
                  </a:lnTo>
                  <a:lnTo>
                    <a:pt x="66838" y="8659"/>
                  </a:lnTo>
                  <a:lnTo>
                    <a:pt x="47898" y="0"/>
                  </a:lnTo>
                  <a:close/>
                </a:path>
              </a:pathLst>
            </a:custGeom>
            <a:solidFill>
              <a:srgbClr val="004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2594;p69"/>
            <p:cNvSpPr/>
            <p:nvPr/>
          </p:nvSpPr>
          <p:spPr>
            <a:xfrm>
              <a:off x="1745099" y="4285817"/>
              <a:ext cx="445888" cy="568001"/>
            </a:xfrm>
            <a:custGeom>
              <a:avLst/>
              <a:gdLst/>
              <a:ahLst/>
              <a:cxnLst/>
              <a:rect l="l" t="t" r="r" b="b"/>
              <a:pathLst>
                <a:path w="29150" h="37086" extrusionOk="0">
                  <a:moveTo>
                    <a:pt x="1" y="0"/>
                  </a:moveTo>
                  <a:lnTo>
                    <a:pt x="1" y="37085"/>
                  </a:lnTo>
                  <a:lnTo>
                    <a:pt x="29150" y="37085"/>
                  </a:lnTo>
                  <a:lnTo>
                    <a:pt x="29150" y="0"/>
                  </a:lnTo>
                  <a:close/>
                </a:path>
              </a:pathLst>
            </a:custGeom>
            <a:solidFill>
              <a:srgbClr val="004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2595;p69"/>
            <p:cNvSpPr/>
            <p:nvPr/>
          </p:nvSpPr>
          <p:spPr>
            <a:xfrm>
              <a:off x="615969" y="3072822"/>
              <a:ext cx="2700966" cy="1391378"/>
            </a:xfrm>
            <a:custGeom>
              <a:avLst/>
              <a:gdLst/>
              <a:ahLst/>
              <a:cxnLst/>
              <a:rect l="l" t="t" r="r" b="b"/>
              <a:pathLst>
                <a:path w="176576" h="90846" extrusionOk="0">
                  <a:moveTo>
                    <a:pt x="7197" y="1"/>
                  </a:moveTo>
                  <a:cubicBezTo>
                    <a:pt x="3221" y="1"/>
                    <a:pt x="0" y="3221"/>
                    <a:pt x="0" y="7197"/>
                  </a:cubicBezTo>
                  <a:lnTo>
                    <a:pt x="0" y="90846"/>
                  </a:lnTo>
                  <a:lnTo>
                    <a:pt x="176575" y="90846"/>
                  </a:lnTo>
                  <a:lnTo>
                    <a:pt x="176575" y="90838"/>
                  </a:lnTo>
                  <a:lnTo>
                    <a:pt x="176575" y="7197"/>
                  </a:lnTo>
                  <a:cubicBezTo>
                    <a:pt x="176575" y="3221"/>
                    <a:pt x="173346" y="1"/>
                    <a:pt x="169370" y="1"/>
                  </a:cubicBezTo>
                  <a:close/>
                </a:path>
              </a:pathLst>
            </a:custGeom>
            <a:solidFill>
              <a:srgbClr val="0D3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2596;p69"/>
            <p:cNvSpPr/>
            <p:nvPr/>
          </p:nvSpPr>
          <p:spPr>
            <a:xfrm>
              <a:off x="1457956" y="4986300"/>
              <a:ext cx="1022377" cy="29284"/>
            </a:xfrm>
            <a:custGeom>
              <a:avLst/>
              <a:gdLst/>
              <a:ahLst/>
              <a:cxnLst/>
              <a:rect l="l" t="t" r="r" b="b"/>
              <a:pathLst>
                <a:path w="66838" h="1912" extrusionOk="0">
                  <a:moveTo>
                    <a:pt x="1" y="0"/>
                  </a:moveTo>
                  <a:lnTo>
                    <a:pt x="1" y="1912"/>
                  </a:lnTo>
                  <a:lnTo>
                    <a:pt x="66838" y="1912"/>
                  </a:lnTo>
                  <a:lnTo>
                    <a:pt x="66838" y="0"/>
                  </a:lnTo>
                  <a:close/>
                </a:path>
              </a:pathLst>
            </a:custGeom>
            <a:solidFill>
              <a:srgbClr val="0D3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2597;p69"/>
            <p:cNvSpPr/>
            <p:nvPr/>
          </p:nvSpPr>
          <p:spPr>
            <a:xfrm>
              <a:off x="1745099" y="4787118"/>
              <a:ext cx="445766" cy="66700"/>
            </a:xfrm>
            <a:custGeom>
              <a:avLst/>
              <a:gdLst/>
              <a:ahLst/>
              <a:cxnLst/>
              <a:rect l="l" t="t" r="r" b="b"/>
              <a:pathLst>
                <a:path w="29142" h="4355" extrusionOk="0">
                  <a:moveTo>
                    <a:pt x="1" y="1"/>
                  </a:moveTo>
                  <a:lnTo>
                    <a:pt x="1" y="4354"/>
                  </a:lnTo>
                  <a:lnTo>
                    <a:pt x="29142" y="4354"/>
                  </a:lnTo>
                  <a:lnTo>
                    <a:pt x="29142" y="1"/>
                  </a:lnTo>
                  <a:close/>
                </a:path>
              </a:pathLst>
            </a:custGeom>
            <a:solidFill>
              <a:srgbClr val="0D3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2598;p69"/>
            <p:cNvSpPr/>
            <p:nvPr/>
          </p:nvSpPr>
          <p:spPr>
            <a:xfrm>
              <a:off x="616092" y="4464063"/>
              <a:ext cx="2700966" cy="282607"/>
            </a:xfrm>
            <a:custGeom>
              <a:avLst/>
              <a:gdLst/>
              <a:ahLst/>
              <a:cxnLst/>
              <a:rect l="l" t="t" r="r" b="b"/>
              <a:pathLst>
                <a:path w="176576" h="18452" extrusionOk="0">
                  <a:moveTo>
                    <a:pt x="0" y="1"/>
                  </a:moveTo>
                  <a:lnTo>
                    <a:pt x="0" y="13399"/>
                  </a:lnTo>
                  <a:cubicBezTo>
                    <a:pt x="0" y="16194"/>
                    <a:pt x="1848" y="18451"/>
                    <a:pt x="4121" y="18451"/>
                  </a:cubicBezTo>
                  <a:lnTo>
                    <a:pt x="172455" y="18451"/>
                  </a:lnTo>
                  <a:cubicBezTo>
                    <a:pt x="174728" y="18451"/>
                    <a:pt x="176575" y="16194"/>
                    <a:pt x="176575" y="13399"/>
                  </a:cubicBezTo>
                  <a:lnTo>
                    <a:pt x="176575" y="1"/>
                  </a:lnTo>
                  <a:close/>
                </a:path>
              </a:pathLst>
            </a:custGeom>
            <a:solidFill>
              <a:srgbClr val="004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2599;p69"/>
            <p:cNvSpPr/>
            <p:nvPr/>
          </p:nvSpPr>
          <p:spPr>
            <a:xfrm>
              <a:off x="1945741" y="3010947"/>
              <a:ext cx="50019" cy="50205"/>
            </a:xfrm>
            <a:custGeom>
              <a:avLst/>
              <a:gdLst/>
              <a:ahLst/>
              <a:cxnLst/>
              <a:rect l="l" t="t" r="r" b="b"/>
              <a:pathLst>
                <a:path w="3270" h="3278" extrusionOk="0">
                  <a:moveTo>
                    <a:pt x="1631" y="0"/>
                  </a:moveTo>
                  <a:cubicBezTo>
                    <a:pt x="731" y="0"/>
                    <a:pt x="0" y="731"/>
                    <a:pt x="0" y="1639"/>
                  </a:cubicBezTo>
                  <a:cubicBezTo>
                    <a:pt x="0" y="2538"/>
                    <a:pt x="731" y="3277"/>
                    <a:pt x="1631" y="3277"/>
                  </a:cubicBezTo>
                  <a:cubicBezTo>
                    <a:pt x="2539" y="3277"/>
                    <a:pt x="3269" y="2538"/>
                    <a:pt x="3269" y="1639"/>
                  </a:cubicBezTo>
                  <a:cubicBezTo>
                    <a:pt x="3269" y="731"/>
                    <a:pt x="2539" y="0"/>
                    <a:pt x="1631" y="0"/>
                  </a:cubicBezTo>
                  <a:close/>
                </a:path>
              </a:pathLst>
            </a:custGeom>
            <a:solidFill>
              <a:srgbClr val="EDA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2603;p69"/>
            <p:cNvSpPr/>
            <p:nvPr/>
          </p:nvSpPr>
          <p:spPr>
            <a:xfrm>
              <a:off x="186555" y="4886273"/>
              <a:ext cx="78409" cy="127642"/>
            </a:xfrm>
            <a:custGeom>
              <a:avLst/>
              <a:gdLst/>
              <a:ahLst/>
              <a:cxnLst/>
              <a:rect l="l" t="t" r="r" b="b"/>
              <a:pathLst>
                <a:path w="5126" h="8334" extrusionOk="0">
                  <a:moveTo>
                    <a:pt x="2458" y="1"/>
                  </a:moveTo>
                  <a:cubicBezTo>
                    <a:pt x="2458" y="1"/>
                    <a:pt x="2057" y="2804"/>
                    <a:pt x="1366" y="3704"/>
                  </a:cubicBezTo>
                  <a:cubicBezTo>
                    <a:pt x="1133" y="4009"/>
                    <a:pt x="715" y="4386"/>
                    <a:pt x="434" y="4941"/>
                  </a:cubicBezTo>
                  <a:cubicBezTo>
                    <a:pt x="0" y="5792"/>
                    <a:pt x="241" y="7069"/>
                    <a:pt x="563" y="7760"/>
                  </a:cubicBezTo>
                  <a:cubicBezTo>
                    <a:pt x="723" y="8121"/>
                    <a:pt x="555" y="8121"/>
                    <a:pt x="924" y="8234"/>
                  </a:cubicBezTo>
                  <a:cubicBezTo>
                    <a:pt x="1142" y="8302"/>
                    <a:pt x="1362" y="8334"/>
                    <a:pt x="1578" y="8334"/>
                  </a:cubicBezTo>
                  <a:cubicBezTo>
                    <a:pt x="2466" y="8334"/>
                    <a:pt x="3298" y="7793"/>
                    <a:pt x="3679" y="6941"/>
                  </a:cubicBezTo>
                  <a:cubicBezTo>
                    <a:pt x="3936" y="6346"/>
                    <a:pt x="4169" y="5551"/>
                    <a:pt x="4217" y="4547"/>
                  </a:cubicBezTo>
                  <a:cubicBezTo>
                    <a:pt x="4338" y="2009"/>
                    <a:pt x="5125" y="716"/>
                    <a:pt x="5125" y="716"/>
                  </a:cubicBezTo>
                  <a:lnTo>
                    <a:pt x="2458" y="1"/>
                  </a:lnTo>
                  <a:close/>
                </a:path>
              </a:pathLst>
            </a:custGeom>
            <a:solidFill>
              <a:srgbClr val="FFEE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2604;p69"/>
            <p:cNvSpPr/>
            <p:nvPr/>
          </p:nvSpPr>
          <p:spPr>
            <a:xfrm>
              <a:off x="398991" y="4905831"/>
              <a:ext cx="128397" cy="109508"/>
            </a:xfrm>
            <a:custGeom>
              <a:avLst/>
              <a:gdLst/>
              <a:ahLst/>
              <a:cxnLst/>
              <a:rect l="l" t="t" r="r" b="b"/>
              <a:pathLst>
                <a:path w="8394" h="7150" extrusionOk="0">
                  <a:moveTo>
                    <a:pt x="659" y="1"/>
                  </a:moveTo>
                  <a:cubicBezTo>
                    <a:pt x="659" y="1"/>
                    <a:pt x="916" y="3166"/>
                    <a:pt x="715" y="4186"/>
                  </a:cubicBezTo>
                  <a:cubicBezTo>
                    <a:pt x="603" y="4740"/>
                    <a:pt x="0" y="5873"/>
                    <a:pt x="281" y="6387"/>
                  </a:cubicBezTo>
                  <a:cubicBezTo>
                    <a:pt x="555" y="6909"/>
                    <a:pt x="876" y="7029"/>
                    <a:pt x="876" y="7029"/>
                  </a:cubicBezTo>
                  <a:lnTo>
                    <a:pt x="8009" y="7150"/>
                  </a:lnTo>
                  <a:cubicBezTo>
                    <a:pt x="8015" y="7150"/>
                    <a:pt x="8021" y="7150"/>
                    <a:pt x="8027" y="7150"/>
                  </a:cubicBezTo>
                  <a:cubicBezTo>
                    <a:pt x="8394" y="7150"/>
                    <a:pt x="8132" y="6905"/>
                    <a:pt x="7832" y="6668"/>
                  </a:cubicBezTo>
                  <a:cubicBezTo>
                    <a:pt x="7318" y="6282"/>
                    <a:pt x="6908" y="6033"/>
                    <a:pt x="5262" y="5238"/>
                  </a:cubicBezTo>
                  <a:cubicBezTo>
                    <a:pt x="5149" y="5190"/>
                    <a:pt x="4764" y="4941"/>
                    <a:pt x="4627" y="4852"/>
                  </a:cubicBezTo>
                  <a:cubicBezTo>
                    <a:pt x="4274" y="4628"/>
                    <a:pt x="3912" y="4290"/>
                    <a:pt x="3599" y="3945"/>
                  </a:cubicBezTo>
                  <a:cubicBezTo>
                    <a:pt x="3093" y="3375"/>
                    <a:pt x="3037" y="595"/>
                    <a:pt x="3037" y="595"/>
                  </a:cubicBezTo>
                  <a:lnTo>
                    <a:pt x="659" y="1"/>
                  </a:lnTo>
                  <a:close/>
                </a:path>
              </a:pathLst>
            </a:custGeom>
            <a:solidFill>
              <a:srgbClr val="FFEE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2605;p69"/>
            <p:cNvSpPr/>
            <p:nvPr/>
          </p:nvSpPr>
          <p:spPr>
            <a:xfrm>
              <a:off x="388543" y="4250254"/>
              <a:ext cx="119816" cy="674170"/>
            </a:xfrm>
            <a:custGeom>
              <a:avLst/>
              <a:gdLst/>
              <a:ahLst/>
              <a:cxnLst/>
              <a:rect l="l" t="t" r="r" b="b"/>
              <a:pathLst>
                <a:path w="7833" h="44018" extrusionOk="0">
                  <a:moveTo>
                    <a:pt x="4836" y="1"/>
                  </a:moveTo>
                  <a:lnTo>
                    <a:pt x="860" y="13816"/>
                  </a:lnTo>
                  <a:lnTo>
                    <a:pt x="1173" y="24339"/>
                  </a:lnTo>
                  <a:cubicBezTo>
                    <a:pt x="1173" y="24339"/>
                    <a:pt x="242" y="27375"/>
                    <a:pt x="121" y="29182"/>
                  </a:cubicBezTo>
                  <a:cubicBezTo>
                    <a:pt x="1" y="30997"/>
                    <a:pt x="659" y="44018"/>
                    <a:pt x="659" y="44018"/>
                  </a:cubicBezTo>
                  <a:lnTo>
                    <a:pt x="3816" y="43841"/>
                  </a:lnTo>
                  <a:cubicBezTo>
                    <a:pt x="3816" y="43841"/>
                    <a:pt x="6643" y="12652"/>
                    <a:pt x="7238" y="9286"/>
                  </a:cubicBezTo>
                  <a:cubicBezTo>
                    <a:pt x="7832" y="5929"/>
                    <a:pt x="6924" y="796"/>
                    <a:pt x="6924" y="796"/>
                  </a:cubicBezTo>
                  <a:lnTo>
                    <a:pt x="4836" y="1"/>
                  </a:lnTo>
                  <a:close/>
                </a:path>
              </a:pathLst>
            </a:custGeom>
            <a:solidFill>
              <a:srgbClr val="004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2606;p69"/>
            <p:cNvSpPr/>
            <p:nvPr/>
          </p:nvSpPr>
          <p:spPr>
            <a:xfrm>
              <a:off x="218004" y="4227862"/>
              <a:ext cx="270072" cy="675778"/>
            </a:xfrm>
            <a:custGeom>
              <a:avLst/>
              <a:gdLst/>
              <a:ahLst/>
              <a:cxnLst/>
              <a:rect l="l" t="t" r="r" b="b"/>
              <a:pathLst>
                <a:path w="17656" h="44123" extrusionOk="0">
                  <a:moveTo>
                    <a:pt x="17656" y="1"/>
                  </a:moveTo>
                  <a:lnTo>
                    <a:pt x="8828" y="1174"/>
                  </a:lnTo>
                  <a:cubicBezTo>
                    <a:pt x="8828" y="1174"/>
                    <a:pt x="6346" y="4925"/>
                    <a:pt x="5760" y="8033"/>
                  </a:cubicBezTo>
                  <a:cubicBezTo>
                    <a:pt x="5166" y="11134"/>
                    <a:pt x="6186" y="20684"/>
                    <a:pt x="5053" y="24748"/>
                  </a:cubicBezTo>
                  <a:cubicBezTo>
                    <a:pt x="4443" y="26949"/>
                    <a:pt x="2113" y="30347"/>
                    <a:pt x="1752" y="33198"/>
                  </a:cubicBezTo>
                  <a:cubicBezTo>
                    <a:pt x="1398" y="36050"/>
                    <a:pt x="1" y="43504"/>
                    <a:pt x="1" y="43504"/>
                  </a:cubicBezTo>
                  <a:lnTo>
                    <a:pt x="3149" y="44122"/>
                  </a:lnTo>
                  <a:lnTo>
                    <a:pt x="10459" y="25503"/>
                  </a:lnTo>
                  <a:lnTo>
                    <a:pt x="16186" y="8660"/>
                  </a:lnTo>
                  <a:lnTo>
                    <a:pt x="17656" y="1"/>
                  </a:lnTo>
                  <a:close/>
                </a:path>
              </a:pathLst>
            </a:custGeom>
            <a:solidFill>
              <a:srgbClr val="0D3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2607;p69"/>
            <p:cNvSpPr/>
            <p:nvPr/>
          </p:nvSpPr>
          <p:spPr>
            <a:xfrm>
              <a:off x="183236" y="4961933"/>
              <a:ext cx="62807" cy="52947"/>
            </a:xfrm>
            <a:custGeom>
              <a:avLst/>
              <a:gdLst/>
              <a:ahLst/>
              <a:cxnLst/>
              <a:rect l="l" t="t" r="r" b="b"/>
              <a:pathLst>
                <a:path w="4106" h="3457" extrusionOk="0">
                  <a:moveTo>
                    <a:pt x="651" y="1"/>
                  </a:moveTo>
                  <a:cubicBezTo>
                    <a:pt x="217" y="852"/>
                    <a:pt x="1" y="2129"/>
                    <a:pt x="322" y="2836"/>
                  </a:cubicBezTo>
                  <a:cubicBezTo>
                    <a:pt x="603" y="3455"/>
                    <a:pt x="1422" y="3439"/>
                    <a:pt x="2073" y="3455"/>
                  </a:cubicBezTo>
                  <a:cubicBezTo>
                    <a:pt x="2099" y="3456"/>
                    <a:pt x="2125" y="3456"/>
                    <a:pt x="2150" y="3456"/>
                  </a:cubicBezTo>
                  <a:cubicBezTo>
                    <a:pt x="2796" y="3456"/>
                    <a:pt x="3307" y="3070"/>
                    <a:pt x="3631" y="2491"/>
                  </a:cubicBezTo>
                  <a:cubicBezTo>
                    <a:pt x="3800" y="2210"/>
                    <a:pt x="3961" y="1856"/>
                    <a:pt x="4105" y="1446"/>
                  </a:cubicBezTo>
                  <a:lnTo>
                    <a:pt x="4105" y="1446"/>
                  </a:lnTo>
                  <a:cubicBezTo>
                    <a:pt x="3884" y="1487"/>
                    <a:pt x="3672" y="1505"/>
                    <a:pt x="3470" y="1505"/>
                  </a:cubicBezTo>
                  <a:cubicBezTo>
                    <a:pt x="2103" y="1505"/>
                    <a:pt x="1176" y="659"/>
                    <a:pt x="651" y="1"/>
                  </a:cubicBezTo>
                  <a:close/>
                </a:path>
              </a:pathLst>
            </a:custGeom>
            <a:solidFill>
              <a:srgbClr val="004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2608;p69"/>
            <p:cNvSpPr/>
            <p:nvPr/>
          </p:nvSpPr>
          <p:spPr>
            <a:xfrm>
              <a:off x="400337" y="4977800"/>
              <a:ext cx="132956" cy="37662"/>
            </a:xfrm>
            <a:custGeom>
              <a:avLst/>
              <a:gdLst/>
              <a:ahLst/>
              <a:cxnLst/>
              <a:rect l="l" t="t" r="r" b="b"/>
              <a:pathLst>
                <a:path w="8692" h="2459" extrusionOk="0">
                  <a:moveTo>
                    <a:pt x="475" y="1"/>
                  </a:moveTo>
                  <a:cubicBezTo>
                    <a:pt x="274" y="571"/>
                    <a:pt x="1" y="1294"/>
                    <a:pt x="145" y="1704"/>
                  </a:cubicBezTo>
                  <a:cubicBezTo>
                    <a:pt x="314" y="2218"/>
                    <a:pt x="563" y="2330"/>
                    <a:pt x="788" y="2338"/>
                  </a:cubicBezTo>
                  <a:cubicBezTo>
                    <a:pt x="2507" y="2386"/>
                    <a:pt x="7101" y="2451"/>
                    <a:pt x="8411" y="2459"/>
                  </a:cubicBezTo>
                  <a:cubicBezTo>
                    <a:pt x="8595" y="2459"/>
                    <a:pt x="8692" y="2250"/>
                    <a:pt x="8587" y="2105"/>
                  </a:cubicBezTo>
                  <a:cubicBezTo>
                    <a:pt x="8258" y="1720"/>
                    <a:pt x="4684" y="250"/>
                    <a:pt x="4539" y="161"/>
                  </a:cubicBezTo>
                  <a:cubicBezTo>
                    <a:pt x="3846" y="341"/>
                    <a:pt x="3219" y="411"/>
                    <a:pt x="2665" y="411"/>
                  </a:cubicBezTo>
                  <a:cubicBezTo>
                    <a:pt x="1709" y="411"/>
                    <a:pt x="968" y="204"/>
                    <a:pt x="475" y="1"/>
                  </a:cubicBezTo>
                  <a:close/>
                </a:path>
              </a:pathLst>
            </a:custGeom>
            <a:solidFill>
              <a:srgbClr val="004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Google Shape;2609;p69"/>
            <p:cNvSpPr/>
            <p:nvPr/>
          </p:nvSpPr>
          <p:spPr>
            <a:xfrm>
              <a:off x="423434" y="4056157"/>
              <a:ext cx="258891" cy="130092"/>
            </a:xfrm>
            <a:custGeom>
              <a:avLst/>
              <a:gdLst/>
              <a:ahLst/>
              <a:cxnLst/>
              <a:rect l="l" t="t" r="r" b="b"/>
              <a:pathLst>
                <a:path w="16925" h="8494" extrusionOk="0">
                  <a:moveTo>
                    <a:pt x="12877" y="0"/>
                  </a:moveTo>
                  <a:cubicBezTo>
                    <a:pt x="12537" y="0"/>
                    <a:pt x="11414" y="2581"/>
                    <a:pt x="11206" y="2666"/>
                  </a:cubicBezTo>
                  <a:cubicBezTo>
                    <a:pt x="10981" y="2746"/>
                    <a:pt x="6226" y="4184"/>
                    <a:pt x="4603" y="4425"/>
                  </a:cubicBezTo>
                  <a:cubicBezTo>
                    <a:pt x="4467" y="3870"/>
                    <a:pt x="3254" y="858"/>
                    <a:pt x="3133" y="344"/>
                  </a:cubicBezTo>
                  <a:cubicBezTo>
                    <a:pt x="2811" y="529"/>
                    <a:pt x="2460" y="576"/>
                    <a:pt x="2099" y="576"/>
                  </a:cubicBezTo>
                  <a:cubicBezTo>
                    <a:pt x="1722" y="576"/>
                    <a:pt x="1335" y="524"/>
                    <a:pt x="958" y="524"/>
                  </a:cubicBezTo>
                  <a:cubicBezTo>
                    <a:pt x="626" y="524"/>
                    <a:pt x="302" y="564"/>
                    <a:pt x="1" y="714"/>
                  </a:cubicBezTo>
                  <a:cubicBezTo>
                    <a:pt x="491" y="2441"/>
                    <a:pt x="1583" y="8127"/>
                    <a:pt x="2025" y="8385"/>
                  </a:cubicBezTo>
                  <a:cubicBezTo>
                    <a:pt x="2151" y="8459"/>
                    <a:pt x="2329" y="8493"/>
                    <a:pt x="2548" y="8493"/>
                  </a:cubicBezTo>
                  <a:cubicBezTo>
                    <a:pt x="4640" y="8493"/>
                    <a:pt x="10513" y="5383"/>
                    <a:pt x="11567" y="4794"/>
                  </a:cubicBezTo>
                  <a:cubicBezTo>
                    <a:pt x="12732" y="4127"/>
                    <a:pt x="13318" y="4449"/>
                    <a:pt x="14081" y="4280"/>
                  </a:cubicBezTo>
                  <a:cubicBezTo>
                    <a:pt x="14160" y="4262"/>
                    <a:pt x="14241" y="4254"/>
                    <a:pt x="14323" y="4254"/>
                  </a:cubicBezTo>
                  <a:cubicBezTo>
                    <a:pt x="14909" y="4254"/>
                    <a:pt x="15561" y="4663"/>
                    <a:pt x="15835" y="4663"/>
                  </a:cubicBezTo>
                  <a:cubicBezTo>
                    <a:pt x="15892" y="4663"/>
                    <a:pt x="15933" y="4645"/>
                    <a:pt x="15953" y="4601"/>
                  </a:cubicBezTo>
                  <a:cubicBezTo>
                    <a:pt x="16081" y="4320"/>
                    <a:pt x="14700" y="3943"/>
                    <a:pt x="14660" y="3637"/>
                  </a:cubicBezTo>
                  <a:cubicBezTo>
                    <a:pt x="14620" y="3340"/>
                    <a:pt x="16475" y="3509"/>
                    <a:pt x="16563" y="3260"/>
                  </a:cubicBezTo>
                  <a:cubicBezTo>
                    <a:pt x="16732" y="2794"/>
                    <a:pt x="14539" y="2947"/>
                    <a:pt x="14604" y="2722"/>
                  </a:cubicBezTo>
                  <a:cubicBezTo>
                    <a:pt x="14676" y="2505"/>
                    <a:pt x="16925" y="2240"/>
                    <a:pt x="16732" y="1830"/>
                  </a:cubicBezTo>
                  <a:cubicBezTo>
                    <a:pt x="16695" y="1757"/>
                    <a:pt x="16595" y="1727"/>
                    <a:pt x="16454" y="1727"/>
                  </a:cubicBezTo>
                  <a:cubicBezTo>
                    <a:pt x="15925" y="1727"/>
                    <a:pt x="14834" y="2141"/>
                    <a:pt x="14492" y="2141"/>
                  </a:cubicBezTo>
                  <a:cubicBezTo>
                    <a:pt x="14429" y="2141"/>
                    <a:pt x="14392" y="2127"/>
                    <a:pt x="14387" y="2095"/>
                  </a:cubicBezTo>
                  <a:cubicBezTo>
                    <a:pt x="14355" y="1830"/>
                    <a:pt x="16427" y="1412"/>
                    <a:pt x="16451" y="834"/>
                  </a:cubicBezTo>
                  <a:cubicBezTo>
                    <a:pt x="16452" y="807"/>
                    <a:pt x="16424" y="794"/>
                    <a:pt x="16371" y="794"/>
                  </a:cubicBezTo>
                  <a:cubicBezTo>
                    <a:pt x="15886" y="794"/>
                    <a:pt x="13362" y="1817"/>
                    <a:pt x="12736" y="1817"/>
                  </a:cubicBezTo>
                  <a:cubicBezTo>
                    <a:pt x="12688" y="1817"/>
                    <a:pt x="12651" y="1811"/>
                    <a:pt x="12628" y="1798"/>
                  </a:cubicBezTo>
                  <a:cubicBezTo>
                    <a:pt x="12266" y="1597"/>
                    <a:pt x="13198" y="256"/>
                    <a:pt x="12917" y="15"/>
                  </a:cubicBezTo>
                  <a:cubicBezTo>
                    <a:pt x="12905" y="5"/>
                    <a:pt x="12892" y="0"/>
                    <a:pt x="12877" y="0"/>
                  </a:cubicBezTo>
                  <a:close/>
                </a:path>
              </a:pathLst>
            </a:custGeom>
            <a:solidFill>
              <a:srgbClr val="FFEE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2610;p69"/>
            <p:cNvSpPr/>
            <p:nvPr/>
          </p:nvSpPr>
          <p:spPr>
            <a:xfrm>
              <a:off x="136796" y="3755508"/>
              <a:ext cx="349690" cy="300603"/>
            </a:xfrm>
            <a:custGeom>
              <a:avLst/>
              <a:gdLst/>
              <a:ahLst/>
              <a:cxnLst/>
              <a:rect l="l" t="t" r="r" b="b"/>
              <a:pathLst>
                <a:path w="22861" h="19627" extrusionOk="0">
                  <a:moveTo>
                    <a:pt x="17638" y="1"/>
                  </a:moveTo>
                  <a:cubicBezTo>
                    <a:pt x="14158" y="1"/>
                    <a:pt x="14630" y="3592"/>
                    <a:pt x="9005" y="4400"/>
                  </a:cubicBezTo>
                  <a:cubicBezTo>
                    <a:pt x="7149" y="4673"/>
                    <a:pt x="5422" y="4938"/>
                    <a:pt x="3864" y="5861"/>
                  </a:cubicBezTo>
                  <a:cubicBezTo>
                    <a:pt x="1069" y="7524"/>
                    <a:pt x="0" y="10207"/>
                    <a:pt x="1872" y="14576"/>
                  </a:cubicBezTo>
                  <a:cubicBezTo>
                    <a:pt x="3475" y="18343"/>
                    <a:pt x="5867" y="19626"/>
                    <a:pt x="8365" y="19626"/>
                  </a:cubicBezTo>
                  <a:cubicBezTo>
                    <a:pt x="12953" y="19626"/>
                    <a:pt x="17899" y="15300"/>
                    <a:pt x="18981" y="14078"/>
                  </a:cubicBezTo>
                  <a:cubicBezTo>
                    <a:pt x="20627" y="12207"/>
                    <a:pt x="21929" y="8512"/>
                    <a:pt x="22162" y="7476"/>
                  </a:cubicBezTo>
                  <a:cubicBezTo>
                    <a:pt x="22515" y="5869"/>
                    <a:pt x="22860" y="4239"/>
                    <a:pt x="21929" y="2472"/>
                  </a:cubicBezTo>
                  <a:cubicBezTo>
                    <a:pt x="21174" y="1042"/>
                    <a:pt x="19872" y="215"/>
                    <a:pt x="18354" y="46"/>
                  </a:cubicBezTo>
                  <a:cubicBezTo>
                    <a:pt x="18098" y="15"/>
                    <a:pt x="17860" y="1"/>
                    <a:pt x="17638" y="1"/>
                  </a:cubicBezTo>
                  <a:close/>
                </a:path>
              </a:pathLst>
            </a:custGeom>
            <a:solidFill>
              <a:srgbClr val="E998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Google Shape;2611;p69"/>
            <p:cNvSpPr/>
            <p:nvPr/>
          </p:nvSpPr>
          <p:spPr>
            <a:xfrm>
              <a:off x="300084" y="3947752"/>
              <a:ext cx="186768" cy="363551"/>
            </a:xfrm>
            <a:custGeom>
              <a:avLst/>
              <a:gdLst/>
              <a:ahLst/>
              <a:cxnLst/>
              <a:rect l="l" t="t" r="r" b="b"/>
              <a:pathLst>
                <a:path w="12210" h="23737" extrusionOk="0">
                  <a:moveTo>
                    <a:pt x="4747" y="0"/>
                  </a:moveTo>
                  <a:cubicBezTo>
                    <a:pt x="4747" y="0"/>
                    <a:pt x="2587" y="241"/>
                    <a:pt x="1294" y="1663"/>
                  </a:cubicBezTo>
                  <a:cubicBezTo>
                    <a:pt x="0" y="3069"/>
                    <a:pt x="3382" y="14370"/>
                    <a:pt x="3623" y="16169"/>
                  </a:cubicBezTo>
                  <a:cubicBezTo>
                    <a:pt x="3856" y="17953"/>
                    <a:pt x="1374" y="22916"/>
                    <a:pt x="1374" y="22916"/>
                  </a:cubicBezTo>
                  <a:cubicBezTo>
                    <a:pt x="1374" y="22916"/>
                    <a:pt x="5499" y="23737"/>
                    <a:pt x="8733" y="23737"/>
                  </a:cubicBezTo>
                  <a:cubicBezTo>
                    <a:pt x="10126" y="23737"/>
                    <a:pt x="11354" y="23585"/>
                    <a:pt x="12017" y="23149"/>
                  </a:cubicBezTo>
                  <a:cubicBezTo>
                    <a:pt x="12017" y="23149"/>
                    <a:pt x="12209" y="9310"/>
                    <a:pt x="11977" y="8025"/>
                  </a:cubicBezTo>
                  <a:cubicBezTo>
                    <a:pt x="11744" y="6747"/>
                    <a:pt x="9776" y="1551"/>
                    <a:pt x="9318" y="1036"/>
                  </a:cubicBezTo>
                  <a:cubicBezTo>
                    <a:pt x="8828" y="514"/>
                    <a:pt x="4747" y="0"/>
                    <a:pt x="4747" y="0"/>
                  </a:cubicBezTo>
                  <a:close/>
                </a:path>
              </a:pathLst>
            </a:custGeom>
            <a:solidFill>
              <a:srgbClr val="004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Google Shape;2612;p69"/>
            <p:cNvSpPr/>
            <p:nvPr/>
          </p:nvSpPr>
          <p:spPr>
            <a:xfrm>
              <a:off x="365247" y="3879964"/>
              <a:ext cx="69507" cy="118697"/>
            </a:xfrm>
            <a:custGeom>
              <a:avLst/>
              <a:gdLst/>
              <a:ahLst/>
              <a:cxnLst/>
              <a:rect l="l" t="t" r="r" b="b"/>
              <a:pathLst>
                <a:path w="4544" h="7750" extrusionOk="0">
                  <a:moveTo>
                    <a:pt x="4504" y="1"/>
                  </a:moveTo>
                  <a:lnTo>
                    <a:pt x="1572" y="73"/>
                  </a:lnTo>
                  <a:cubicBezTo>
                    <a:pt x="1572" y="73"/>
                    <a:pt x="1556" y="169"/>
                    <a:pt x="1524" y="330"/>
                  </a:cubicBezTo>
                  <a:cubicBezTo>
                    <a:pt x="1371" y="1117"/>
                    <a:pt x="817" y="3711"/>
                    <a:pt x="439" y="4442"/>
                  </a:cubicBezTo>
                  <a:cubicBezTo>
                    <a:pt x="1" y="5252"/>
                    <a:pt x="1777" y="7749"/>
                    <a:pt x="3622" y="7749"/>
                  </a:cubicBezTo>
                  <a:cubicBezTo>
                    <a:pt x="3737" y="7749"/>
                    <a:pt x="3851" y="7740"/>
                    <a:pt x="3965" y="7720"/>
                  </a:cubicBezTo>
                  <a:cubicBezTo>
                    <a:pt x="4544" y="7623"/>
                    <a:pt x="3467" y="5189"/>
                    <a:pt x="3524" y="4932"/>
                  </a:cubicBezTo>
                  <a:cubicBezTo>
                    <a:pt x="3620" y="4442"/>
                    <a:pt x="3749" y="3768"/>
                    <a:pt x="3893" y="3077"/>
                  </a:cubicBezTo>
                  <a:cubicBezTo>
                    <a:pt x="3973" y="2683"/>
                    <a:pt x="4046" y="2290"/>
                    <a:pt x="4126" y="1920"/>
                  </a:cubicBezTo>
                  <a:cubicBezTo>
                    <a:pt x="4335" y="868"/>
                    <a:pt x="4504" y="1"/>
                    <a:pt x="4504" y="1"/>
                  </a:cubicBezTo>
                  <a:close/>
                </a:path>
              </a:pathLst>
            </a:custGeom>
            <a:solidFill>
              <a:srgbClr val="FFEE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2613;p69"/>
            <p:cNvSpPr/>
            <p:nvPr/>
          </p:nvSpPr>
          <p:spPr>
            <a:xfrm>
              <a:off x="387319" y="3879964"/>
              <a:ext cx="46822" cy="46882"/>
            </a:xfrm>
            <a:custGeom>
              <a:avLst/>
              <a:gdLst/>
              <a:ahLst/>
              <a:cxnLst/>
              <a:rect l="l" t="t" r="r" b="b"/>
              <a:pathLst>
                <a:path w="3061" h="3061" extrusionOk="0">
                  <a:moveTo>
                    <a:pt x="3061" y="1"/>
                  </a:moveTo>
                  <a:lnTo>
                    <a:pt x="137" y="73"/>
                  </a:lnTo>
                  <a:cubicBezTo>
                    <a:pt x="137" y="73"/>
                    <a:pt x="121" y="169"/>
                    <a:pt x="89" y="330"/>
                  </a:cubicBezTo>
                  <a:cubicBezTo>
                    <a:pt x="56" y="450"/>
                    <a:pt x="32" y="611"/>
                    <a:pt x="0" y="796"/>
                  </a:cubicBezTo>
                  <a:cubicBezTo>
                    <a:pt x="201" y="1366"/>
                    <a:pt x="538" y="1912"/>
                    <a:pt x="1053" y="2362"/>
                  </a:cubicBezTo>
                  <a:cubicBezTo>
                    <a:pt x="1526" y="2780"/>
                    <a:pt x="2000" y="2997"/>
                    <a:pt x="2450" y="3061"/>
                  </a:cubicBezTo>
                  <a:cubicBezTo>
                    <a:pt x="2530" y="2683"/>
                    <a:pt x="2611" y="2290"/>
                    <a:pt x="2683" y="1920"/>
                  </a:cubicBezTo>
                  <a:cubicBezTo>
                    <a:pt x="2892" y="868"/>
                    <a:pt x="3061" y="1"/>
                    <a:pt x="3061" y="1"/>
                  </a:cubicBezTo>
                  <a:close/>
                </a:path>
              </a:pathLst>
            </a:custGeom>
            <a:solidFill>
              <a:srgbClr val="EDB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2614;p69"/>
            <p:cNvSpPr/>
            <p:nvPr/>
          </p:nvSpPr>
          <p:spPr>
            <a:xfrm>
              <a:off x="357216" y="3774638"/>
              <a:ext cx="107702" cy="129326"/>
            </a:xfrm>
            <a:custGeom>
              <a:avLst/>
              <a:gdLst/>
              <a:ahLst/>
              <a:cxnLst/>
              <a:rect l="l" t="t" r="r" b="b"/>
              <a:pathLst>
                <a:path w="7041" h="8444" extrusionOk="0">
                  <a:moveTo>
                    <a:pt x="3976" y="0"/>
                  </a:moveTo>
                  <a:cubicBezTo>
                    <a:pt x="3936" y="0"/>
                    <a:pt x="3896" y="1"/>
                    <a:pt x="3856" y="2"/>
                  </a:cubicBezTo>
                  <a:cubicBezTo>
                    <a:pt x="3856" y="2"/>
                    <a:pt x="2659" y="162"/>
                    <a:pt x="1800" y="1287"/>
                  </a:cubicBezTo>
                  <a:cubicBezTo>
                    <a:pt x="932" y="2395"/>
                    <a:pt x="0" y="5841"/>
                    <a:pt x="2145" y="7721"/>
                  </a:cubicBezTo>
                  <a:cubicBezTo>
                    <a:pt x="2726" y="8228"/>
                    <a:pt x="3304" y="8443"/>
                    <a:pt x="3845" y="8443"/>
                  </a:cubicBezTo>
                  <a:cubicBezTo>
                    <a:pt x="5310" y="8443"/>
                    <a:pt x="6501" y="6865"/>
                    <a:pt x="6723" y="5223"/>
                  </a:cubicBezTo>
                  <a:cubicBezTo>
                    <a:pt x="7041" y="3003"/>
                    <a:pt x="6990" y="0"/>
                    <a:pt x="3976" y="0"/>
                  </a:cubicBezTo>
                  <a:close/>
                </a:path>
              </a:pathLst>
            </a:custGeom>
            <a:solidFill>
              <a:srgbClr val="FFEE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2615;p69"/>
            <p:cNvSpPr/>
            <p:nvPr/>
          </p:nvSpPr>
          <p:spPr>
            <a:xfrm>
              <a:off x="450830" y="3828335"/>
              <a:ext cx="21155" cy="30678"/>
            </a:xfrm>
            <a:custGeom>
              <a:avLst/>
              <a:gdLst/>
              <a:ahLst/>
              <a:cxnLst/>
              <a:rect l="l" t="t" r="r" b="b"/>
              <a:pathLst>
                <a:path w="1383" h="2003" extrusionOk="0">
                  <a:moveTo>
                    <a:pt x="848" y="1"/>
                  </a:moveTo>
                  <a:cubicBezTo>
                    <a:pt x="566" y="1"/>
                    <a:pt x="261" y="349"/>
                    <a:pt x="146" y="841"/>
                  </a:cubicBezTo>
                  <a:cubicBezTo>
                    <a:pt x="1" y="1388"/>
                    <a:pt x="146" y="1894"/>
                    <a:pt x="443" y="1990"/>
                  </a:cubicBezTo>
                  <a:cubicBezTo>
                    <a:pt x="473" y="1999"/>
                    <a:pt x="504" y="2003"/>
                    <a:pt x="535" y="2003"/>
                  </a:cubicBezTo>
                  <a:cubicBezTo>
                    <a:pt x="818" y="2003"/>
                    <a:pt x="1122" y="1654"/>
                    <a:pt x="1238" y="1163"/>
                  </a:cubicBezTo>
                  <a:cubicBezTo>
                    <a:pt x="1383" y="624"/>
                    <a:pt x="1238" y="102"/>
                    <a:pt x="941" y="14"/>
                  </a:cubicBezTo>
                  <a:cubicBezTo>
                    <a:pt x="910" y="5"/>
                    <a:pt x="879" y="1"/>
                    <a:pt x="848" y="1"/>
                  </a:cubicBezTo>
                  <a:close/>
                </a:path>
              </a:pathLst>
            </a:custGeom>
            <a:solidFill>
              <a:srgbClr val="FFEE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Google Shape;2616;p69"/>
            <p:cNvSpPr/>
            <p:nvPr/>
          </p:nvSpPr>
          <p:spPr>
            <a:xfrm>
              <a:off x="350700" y="3773918"/>
              <a:ext cx="85782" cy="81465"/>
            </a:xfrm>
            <a:custGeom>
              <a:avLst/>
              <a:gdLst/>
              <a:ahLst/>
              <a:cxnLst/>
              <a:rect l="l" t="t" r="r" b="b"/>
              <a:pathLst>
                <a:path w="5608" h="5319" extrusionOk="0">
                  <a:moveTo>
                    <a:pt x="4480" y="1"/>
                  </a:moveTo>
                  <a:cubicBezTo>
                    <a:pt x="3639" y="1"/>
                    <a:pt x="2514" y="95"/>
                    <a:pt x="1784" y="531"/>
                  </a:cubicBezTo>
                  <a:cubicBezTo>
                    <a:pt x="548" y="1259"/>
                    <a:pt x="56" y="4879"/>
                    <a:pt x="5" y="5282"/>
                  </a:cubicBezTo>
                  <a:lnTo>
                    <a:pt x="5" y="5282"/>
                  </a:lnTo>
                  <a:cubicBezTo>
                    <a:pt x="39" y="5030"/>
                    <a:pt x="290" y="3562"/>
                    <a:pt x="1487" y="3422"/>
                  </a:cubicBezTo>
                  <a:cubicBezTo>
                    <a:pt x="2804" y="3270"/>
                    <a:pt x="5607" y="57"/>
                    <a:pt x="5607" y="57"/>
                  </a:cubicBezTo>
                  <a:cubicBezTo>
                    <a:pt x="5607" y="57"/>
                    <a:pt x="5128" y="1"/>
                    <a:pt x="4480" y="1"/>
                  </a:cubicBezTo>
                  <a:close/>
                  <a:moveTo>
                    <a:pt x="5" y="5282"/>
                  </a:moveTo>
                  <a:lnTo>
                    <a:pt x="5" y="5282"/>
                  </a:lnTo>
                  <a:cubicBezTo>
                    <a:pt x="2" y="5305"/>
                    <a:pt x="1" y="5318"/>
                    <a:pt x="1" y="5318"/>
                  </a:cubicBezTo>
                  <a:cubicBezTo>
                    <a:pt x="1" y="5318"/>
                    <a:pt x="2" y="5305"/>
                    <a:pt x="5" y="5282"/>
                  </a:cubicBezTo>
                  <a:close/>
                </a:path>
              </a:pathLst>
            </a:custGeom>
            <a:solidFill>
              <a:srgbClr val="E998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Google Shape;2617;p69"/>
            <p:cNvSpPr/>
            <p:nvPr/>
          </p:nvSpPr>
          <p:spPr>
            <a:xfrm>
              <a:off x="357706" y="3824184"/>
              <a:ext cx="24092" cy="32577"/>
            </a:xfrm>
            <a:custGeom>
              <a:avLst/>
              <a:gdLst/>
              <a:ahLst/>
              <a:cxnLst/>
              <a:rect l="l" t="t" r="r" b="b"/>
              <a:pathLst>
                <a:path w="1575" h="2127" extrusionOk="0">
                  <a:moveTo>
                    <a:pt x="691" y="0"/>
                  </a:moveTo>
                  <a:cubicBezTo>
                    <a:pt x="656" y="0"/>
                    <a:pt x="622" y="4"/>
                    <a:pt x="587" y="12"/>
                  </a:cubicBezTo>
                  <a:cubicBezTo>
                    <a:pt x="217" y="92"/>
                    <a:pt x="0" y="622"/>
                    <a:pt x="105" y="1201"/>
                  </a:cubicBezTo>
                  <a:cubicBezTo>
                    <a:pt x="208" y="1738"/>
                    <a:pt x="547" y="2126"/>
                    <a:pt x="887" y="2126"/>
                  </a:cubicBezTo>
                  <a:cubicBezTo>
                    <a:pt x="918" y="2126"/>
                    <a:pt x="949" y="2123"/>
                    <a:pt x="980" y="2116"/>
                  </a:cubicBezTo>
                  <a:cubicBezTo>
                    <a:pt x="1350" y="2036"/>
                    <a:pt x="1575" y="1506"/>
                    <a:pt x="1462" y="920"/>
                  </a:cubicBezTo>
                  <a:cubicBezTo>
                    <a:pt x="1360" y="393"/>
                    <a:pt x="1038" y="0"/>
                    <a:pt x="691" y="0"/>
                  </a:cubicBezTo>
                  <a:close/>
                </a:path>
              </a:pathLst>
            </a:custGeom>
            <a:solidFill>
              <a:srgbClr val="FFEE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2618;p69"/>
            <p:cNvSpPr/>
            <p:nvPr/>
          </p:nvSpPr>
          <p:spPr>
            <a:xfrm>
              <a:off x="343205" y="4088274"/>
              <a:ext cx="181858" cy="220517"/>
            </a:xfrm>
            <a:custGeom>
              <a:avLst/>
              <a:gdLst/>
              <a:ahLst/>
              <a:cxnLst/>
              <a:rect l="l" t="t" r="r" b="b"/>
              <a:pathLst>
                <a:path w="11889" h="14398" extrusionOk="0">
                  <a:moveTo>
                    <a:pt x="2296" y="1"/>
                  </a:moveTo>
                  <a:cubicBezTo>
                    <a:pt x="2053" y="1"/>
                    <a:pt x="1844" y="176"/>
                    <a:pt x="1808" y="424"/>
                  </a:cubicBezTo>
                  <a:lnTo>
                    <a:pt x="41" y="12505"/>
                  </a:lnTo>
                  <a:cubicBezTo>
                    <a:pt x="1" y="12778"/>
                    <a:pt x="193" y="13027"/>
                    <a:pt x="467" y="13067"/>
                  </a:cubicBezTo>
                  <a:lnTo>
                    <a:pt x="9519" y="14392"/>
                  </a:lnTo>
                  <a:cubicBezTo>
                    <a:pt x="9543" y="14396"/>
                    <a:pt x="9567" y="14397"/>
                    <a:pt x="9591" y="14397"/>
                  </a:cubicBezTo>
                  <a:cubicBezTo>
                    <a:pt x="9835" y="14397"/>
                    <a:pt x="10045" y="14216"/>
                    <a:pt x="10081" y="13974"/>
                  </a:cubicBezTo>
                  <a:lnTo>
                    <a:pt x="11848" y="1894"/>
                  </a:lnTo>
                  <a:cubicBezTo>
                    <a:pt x="11889" y="1621"/>
                    <a:pt x="11696" y="1372"/>
                    <a:pt x="11431" y="1332"/>
                  </a:cubicBezTo>
                  <a:lnTo>
                    <a:pt x="2370" y="6"/>
                  </a:lnTo>
                  <a:cubicBezTo>
                    <a:pt x="2345" y="3"/>
                    <a:pt x="2320" y="1"/>
                    <a:pt x="2296" y="1"/>
                  </a:cubicBezTo>
                  <a:close/>
                </a:path>
              </a:pathLst>
            </a:custGeom>
            <a:solidFill>
              <a:srgbClr val="0D3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Google Shape;2619;p69"/>
            <p:cNvSpPr/>
            <p:nvPr/>
          </p:nvSpPr>
          <p:spPr>
            <a:xfrm>
              <a:off x="421231" y="4087233"/>
              <a:ext cx="61813" cy="16158"/>
            </a:xfrm>
            <a:custGeom>
              <a:avLst/>
              <a:gdLst/>
              <a:ahLst/>
              <a:cxnLst/>
              <a:rect l="l" t="t" r="r" b="b"/>
              <a:pathLst>
                <a:path w="4041" h="1055" extrusionOk="0">
                  <a:moveTo>
                    <a:pt x="156" y="1"/>
                  </a:moveTo>
                  <a:cubicBezTo>
                    <a:pt x="110" y="1"/>
                    <a:pt x="56" y="38"/>
                    <a:pt x="56" y="82"/>
                  </a:cubicBezTo>
                  <a:lnTo>
                    <a:pt x="0" y="476"/>
                  </a:lnTo>
                  <a:lnTo>
                    <a:pt x="3976" y="1054"/>
                  </a:lnTo>
                  <a:lnTo>
                    <a:pt x="4024" y="669"/>
                  </a:lnTo>
                  <a:cubicBezTo>
                    <a:pt x="4040" y="612"/>
                    <a:pt x="4000" y="556"/>
                    <a:pt x="3944" y="556"/>
                  </a:cubicBezTo>
                  <a:lnTo>
                    <a:pt x="169" y="2"/>
                  </a:lnTo>
                  <a:cubicBezTo>
                    <a:pt x="165" y="1"/>
                    <a:pt x="160" y="1"/>
                    <a:pt x="156" y="1"/>
                  </a:cubicBezTo>
                  <a:close/>
                </a:path>
              </a:pathLst>
            </a:custGeom>
            <a:solidFill>
              <a:srgbClr val="3A6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Google Shape;2620;p69"/>
            <p:cNvSpPr/>
            <p:nvPr/>
          </p:nvSpPr>
          <p:spPr>
            <a:xfrm>
              <a:off x="442478" y="4083955"/>
              <a:ext cx="19671" cy="18456"/>
            </a:xfrm>
            <a:custGeom>
              <a:avLst/>
              <a:gdLst/>
              <a:ahLst/>
              <a:cxnLst/>
              <a:rect l="l" t="t" r="r" b="b"/>
              <a:pathLst>
                <a:path w="1286" h="1205" extrusionOk="0">
                  <a:moveTo>
                    <a:pt x="640" y="218"/>
                  </a:moveTo>
                  <a:cubicBezTo>
                    <a:pt x="662" y="218"/>
                    <a:pt x="685" y="220"/>
                    <a:pt x="708" y="224"/>
                  </a:cubicBezTo>
                  <a:cubicBezTo>
                    <a:pt x="924" y="256"/>
                    <a:pt x="1069" y="457"/>
                    <a:pt x="1029" y="666"/>
                  </a:cubicBezTo>
                  <a:cubicBezTo>
                    <a:pt x="992" y="849"/>
                    <a:pt x="836" y="991"/>
                    <a:pt x="645" y="991"/>
                  </a:cubicBezTo>
                  <a:cubicBezTo>
                    <a:pt x="626" y="991"/>
                    <a:pt x="607" y="990"/>
                    <a:pt x="587" y="987"/>
                  </a:cubicBezTo>
                  <a:cubicBezTo>
                    <a:pt x="378" y="963"/>
                    <a:pt x="226" y="762"/>
                    <a:pt x="266" y="545"/>
                  </a:cubicBezTo>
                  <a:cubicBezTo>
                    <a:pt x="294" y="359"/>
                    <a:pt x="457" y="218"/>
                    <a:pt x="640" y="218"/>
                  </a:cubicBezTo>
                  <a:close/>
                  <a:moveTo>
                    <a:pt x="643" y="1"/>
                  </a:moveTo>
                  <a:cubicBezTo>
                    <a:pt x="349" y="1"/>
                    <a:pt x="93" y="214"/>
                    <a:pt x="49" y="513"/>
                  </a:cubicBezTo>
                  <a:cubicBezTo>
                    <a:pt x="1" y="851"/>
                    <a:pt x="226" y="1148"/>
                    <a:pt x="563" y="1196"/>
                  </a:cubicBezTo>
                  <a:cubicBezTo>
                    <a:pt x="596" y="1202"/>
                    <a:pt x="629" y="1204"/>
                    <a:pt x="661" y="1204"/>
                  </a:cubicBezTo>
                  <a:cubicBezTo>
                    <a:pt x="950" y="1204"/>
                    <a:pt x="1195" y="986"/>
                    <a:pt x="1246" y="690"/>
                  </a:cubicBezTo>
                  <a:cubicBezTo>
                    <a:pt x="1286" y="369"/>
                    <a:pt x="1061" y="55"/>
                    <a:pt x="732" y="7"/>
                  </a:cubicBezTo>
                  <a:cubicBezTo>
                    <a:pt x="702" y="3"/>
                    <a:pt x="672" y="1"/>
                    <a:pt x="643" y="1"/>
                  </a:cubicBezTo>
                  <a:close/>
                </a:path>
              </a:pathLst>
            </a:custGeom>
            <a:solidFill>
              <a:srgbClr val="3A6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Google Shape;2621;p69"/>
            <p:cNvSpPr/>
            <p:nvPr/>
          </p:nvSpPr>
          <p:spPr>
            <a:xfrm>
              <a:off x="420482" y="4094508"/>
              <a:ext cx="61461" cy="15484"/>
            </a:xfrm>
            <a:custGeom>
              <a:avLst/>
              <a:gdLst/>
              <a:ahLst/>
              <a:cxnLst/>
              <a:rect l="l" t="t" r="r" b="b"/>
              <a:pathLst>
                <a:path w="4018" h="1011" extrusionOk="0">
                  <a:moveTo>
                    <a:pt x="41" y="1"/>
                  </a:moveTo>
                  <a:lnTo>
                    <a:pt x="41" y="1"/>
                  </a:lnTo>
                  <a:cubicBezTo>
                    <a:pt x="1" y="274"/>
                    <a:pt x="186" y="523"/>
                    <a:pt x="459" y="563"/>
                  </a:cubicBezTo>
                  <a:lnTo>
                    <a:pt x="3455" y="1005"/>
                  </a:lnTo>
                  <a:cubicBezTo>
                    <a:pt x="3478" y="1008"/>
                    <a:pt x="3502" y="1010"/>
                    <a:pt x="3525" y="1010"/>
                  </a:cubicBezTo>
                  <a:cubicBezTo>
                    <a:pt x="3764" y="1010"/>
                    <a:pt x="3981" y="828"/>
                    <a:pt x="4017" y="579"/>
                  </a:cubicBezTo>
                  <a:lnTo>
                    <a:pt x="41" y="1"/>
                  </a:lnTo>
                  <a:close/>
                </a:path>
              </a:pathLst>
            </a:custGeom>
            <a:solidFill>
              <a:srgbClr val="3A6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Google Shape;2622;p69"/>
            <p:cNvSpPr/>
            <p:nvPr/>
          </p:nvSpPr>
          <p:spPr>
            <a:xfrm>
              <a:off x="408444" y="3871479"/>
              <a:ext cx="31235" cy="12329"/>
            </a:xfrm>
            <a:custGeom>
              <a:avLst/>
              <a:gdLst/>
              <a:ahLst/>
              <a:cxnLst/>
              <a:rect l="l" t="t" r="r" b="b"/>
              <a:pathLst>
                <a:path w="2042" h="805" extrusionOk="0">
                  <a:moveTo>
                    <a:pt x="1" y="0"/>
                  </a:moveTo>
                  <a:cubicBezTo>
                    <a:pt x="1" y="0"/>
                    <a:pt x="41" y="779"/>
                    <a:pt x="941" y="804"/>
                  </a:cubicBezTo>
                  <a:cubicBezTo>
                    <a:pt x="967" y="804"/>
                    <a:pt x="992" y="805"/>
                    <a:pt x="1017" y="805"/>
                  </a:cubicBezTo>
                  <a:cubicBezTo>
                    <a:pt x="2041" y="805"/>
                    <a:pt x="2041" y="16"/>
                    <a:pt x="2041" y="1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Google Shape;2623;p69"/>
            <p:cNvSpPr/>
            <p:nvPr/>
          </p:nvSpPr>
          <p:spPr>
            <a:xfrm>
              <a:off x="281163" y="4135723"/>
              <a:ext cx="235548" cy="116645"/>
            </a:xfrm>
            <a:custGeom>
              <a:avLst/>
              <a:gdLst/>
              <a:ahLst/>
              <a:cxnLst/>
              <a:rect l="l" t="t" r="r" b="b"/>
              <a:pathLst>
                <a:path w="15399" h="7616" extrusionOk="0">
                  <a:moveTo>
                    <a:pt x="73" y="1"/>
                  </a:moveTo>
                  <a:cubicBezTo>
                    <a:pt x="73" y="1"/>
                    <a:pt x="0" y="5198"/>
                    <a:pt x="193" y="5671"/>
                  </a:cubicBezTo>
                  <a:cubicBezTo>
                    <a:pt x="378" y="6153"/>
                    <a:pt x="3221" y="6563"/>
                    <a:pt x="3221" y="6563"/>
                  </a:cubicBezTo>
                  <a:cubicBezTo>
                    <a:pt x="3221" y="6563"/>
                    <a:pt x="10362" y="7278"/>
                    <a:pt x="10812" y="7326"/>
                  </a:cubicBezTo>
                  <a:cubicBezTo>
                    <a:pt x="11194" y="7381"/>
                    <a:pt x="11995" y="7615"/>
                    <a:pt x="12912" y="7615"/>
                  </a:cubicBezTo>
                  <a:cubicBezTo>
                    <a:pt x="13074" y="7615"/>
                    <a:pt x="13239" y="7608"/>
                    <a:pt x="13406" y="7591"/>
                  </a:cubicBezTo>
                  <a:cubicBezTo>
                    <a:pt x="14009" y="7527"/>
                    <a:pt x="14418" y="7447"/>
                    <a:pt x="14812" y="7310"/>
                  </a:cubicBezTo>
                  <a:cubicBezTo>
                    <a:pt x="15053" y="7198"/>
                    <a:pt x="15181" y="6997"/>
                    <a:pt x="15222" y="6539"/>
                  </a:cubicBezTo>
                  <a:cubicBezTo>
                    <a:pt x="15254" y="6282"/>
                    <a:pt x="15398" y="5575"/>
                    <a:pt x="15358" y="5318"/>
                  </a:cubicBezTo>
                  <a:cubicBezTo>
                    <a:pt x="15342" y="5214"/>
                    <a:pt x="15294" y="4957"/>
                    <a:pt x="15254" y="4788"/>
                  </a:cubicBezTo>
                  <a:cubicBezTo>
                    <a:pt x="15222" y="4700"/>
                    <a:pt x="15197" y="4595"/>
                    <a:pt x="15173" y="4507"/>
                  </a:cubicBezTo>
                  <a:cubicBezTo>
                    <a:pt x="15141" y="4410"/>
                    <a:pt x="15109" y="4306"/>
                    <a:pt x="15093" y="4306"/>
                  </a:cubicBezTo>
                  <a:cubicBezTo>
                    <a:pt x="15091" y="4306"/>
                    <a:pt x="15089" y="4305"/>
                    <a:pt x="15087" y="4305"/>
                  </a:cubicBezTo>
                  <a:cubicBezTo>
                    <a:pt x="15010" y="4305"/>
                    <a:pt x="14956" y="4582"/>
                    <a:pt x="14948" y="4700"/>
                  </a:cubicBezTo>
                  <a:cubicBezTo>
                    <a:pt x="14940" y="4820"/>
                    <a:pt x="14595" y="5053"/>
                    <a:pt x="14354" y="5157"/>
                  </a:cubicBezTo>
                  <a:cubicBezTo>
                    <a:pt x="14220" y="5218"/>
                    <a:pt x="14025" y="5232"/>
                    <a:pt x="13874" y="5232"/>
                  </a:cubicBezTo>
                  <a:cubicBezTo>
                    <a:pt x="13745" y="5232"/>
                    <a:pt x="13647" y="5222"/>
                    <a:pt x="13647" y="5222"/>
                  </a:cubicBezTo>
                  <a:cubicBezTo>
                    <a:pt x="13808" y="4900"/>
                    <a:pt x="14378" y="4627"/>
                    <a:pt x="14595" y="4531"/>
                  </a:cubicBezTo>
                  <a:cubicBezTo>
                    <a:pt x="14808" y="4440"/>
                    <a:pt x="14898" y="4183"/>
                    <a:pt x="14690" y="4183"/>
                  </a:cubicBezTo>
                  <a:cubicBezTo>
                    <a:pt x="14678" y="4183"/>
                    <a:pt x="14665" y="4184"/>
                    <a:pt x="14651" y="4186"/>
                  </a:cubicBezTo>
                  <a:cubicBezTo>
                    <a:pt x="14394" y="4218"/>
                    <a:pt x="13230" y="4426"/>
                    <a:pt x="12804" y="4619"/>
                  </a:cubicBezTo>
                  <a:cubicBezTo>
                    <a:pt x="12370" y="4812"/>
                    <a:pt x="11302" y="5414"/>
                    <a:pt x="11302" y="5414"/>
                  </a:cubicBezTo>
                  <a:cubicBezTo>
                    <a:pt x="8964" y="4989"/>
                    <a:pt x="3358" y="3430"/>
                    <a:pt x="3358" y="3430"/>
                  </a:cubicBezTo>
                  <a:cubicBezTo>
                    <a:pt x="3302" y="3109"/>
                    <a:pt x="3358" y="330"/>
                    <a:pt x="3358" y="330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FFEE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Google Shape;2624;p69"/>
            <p:cNvSpPr/>
            <p:nvPr/>
          </p:nvSpPr>
          <p:spPr>
            <a:xfrm>
              <a:off x="279067" y="3966131"/>
              <a:ext cx="98187" cy="225586"/>
            </a:xfrm>
            <a:custGeom>
              <a:avLst/>
              <a:gdLst/>
              <a:ahLst/>
              <a:cxnLst/>
              <a:rect l="l" t="t" r="r" b="b"/>
              <a:pathLst>
                <a:path w="6419" h="14729" extrusionOk="0">
                  <a:moveTo>
                    <a:pt x="3220" y="0"/>
                  </a:moveTo>
                  <a:cubicBezTo>
                    <a:pt x="3163" y="0"/>
                    <a:pt x="3110" y="15"/>
                    <a:pt x="3061" y="45"/>
                  </a:cubicBezTo>
                  <a:cubicBezTo>
                    <a:pt x="3061" y="45"/>
                    <a:pt x="2025" y="543"/>
                    <a:pt x="1109" y="2656"/>
                  </a:cubicBezTo>
                  <a:cubicBezTo>
                    <a:pt x="250" y="4672"/>
                    <a:pt x="1" y="14728"/>
                    <a:pt x="1" y="14728"/>
                  </a:cubicBezTo>
                  <a:lnTo>
                    <a:pt x="3431" y="14158"/>
                  </a:lnTo>
                  <a:lnTo>
                    <a:pt x="5182" y="9467"/>
                  </a:lnTo>
                  <a:cubicBezTo>
                    <a:pt x="6419" y="6656"/>
                    <a:pt x="6105" y="3387"/>
                    <a:pt x="4282" y="913"/>
                  </a:cubicBezTo>
                  <a:cubicBezTo>
                    <a:pt x="3880" y="370"/>
                    <a:pt x="3506" y="0"/>
                    <a:pt x="3220" y="0"/>
                  </a:cubicBezTo>
                  <a:close/>
                </a:path>
              </a:pathLst>
            </a:custGeom>
            <a:solidFill>
              <a:srgbClr val="004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13151" y="2363078"/>
              <a:ext cx="2516569" cy="2224261"/>
              <a:chOff x="1223625" y="946813"/>
              <a:chExt cx="3267127" cy="2611436"/>
            </a:xfrm>
          </p:grpSpPr>
          <p:pic>
            <p:nvPicPr>
              <p:cNvPr id="168" name="Google Shape;2627;p6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223625" y="1937600"/>
                <a:ext cx="3267127" cy="16206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0" name="Google Shape;2629;p69"/>
              <p:cNvSpPr/>
              <p:nvPr/>
            </p:nvSpPr>
            <p:spPr>
              <a:xfrm flipH="1">
                <a:off x="1792636" y="1214988"/>
                <a:ext cx="122351" cy="227997"/>
              </a:xfrm>
              <a:custGeom>
                <a:avLst/>
                <a:gdLst/>
                <a:ahLst/>
                <a:cxnLst/>
                <a:rect l="l" t="t" r="r" b="b"/>
                <a:pathLst>
                  <a:path w="6057" h="11287" extrusionOk="0">
                    <a:moveTo>
                      <a:pt x="1936" y="1"/>
                    </a:moveTo>
                    <a:cubicBezTo>
                      <a:pt x="1888" y="1"/>
                      <a:pt x="1" y="539"/>
                      <a:pt x="1" y="547"/>
                    </a:cubicBezTo>
                    <a:lnTo>
                      <a:pt x="956" y="10049"/>
                    </a:lnTo>
                    <a:lnTo>
                      <a:pt x="1535" y="11286"/>
                    </a:lnTo>
                    <a:lnTo>
                      <a:pt x="6057" y="9599"/>
                    </a:lnTo>
                    <a:cubicBezTo>
                      <a:pt x="6057" y="9599"/>
                      <a:pt x="4539" y="3687"/>
                      <a:pt x="3503" y="1728"/>
                    </a:cubicBezTo>
                    <a:cubicBezTo>
                      <a:pt x="2691" y="193"/>
                      <a:pt x="2137" y="9"/>
                      <a:pt x="1936" y="1"/>
                    </a:cubicBezTo>
                    <a:close/>
                  </a:path>
                </a:pathLst>
              </a:custGeom>
              <a:solidFill>
                <a:srgbClr val="004E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" name="Google Shape;2630;p69"/>
              <p:cNvSpPr/>
              <p:nvPr/>
            </p:nvSpPr>
            <p:spPr>
              <a:xfrm flipH="1">
                <a:off x="1853801" y="1197798"/>
                <a:ext cx="304556" cy="483689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23945" extrusionOk="0">
                    <a:moveTo>
                      <a:pt x="8008" y="0"/>
                    </a:moveTo>
                    <a:cubicBezTo>
                      <a:pt x="6635" y="0"/>
                      <a:pt x="4747" y="161"/>
                      <a:pt x="3382" y="386"/>
                    </a:cubicBezTo>
                    <a:cubicBezTo>
                      <a:pt x="458" y="900"/>
                      <a:pt x="370" y="908"/>
                      <a:pt x="370" y="908"/>
                    </a:cubicBezTo>
                    <a:cubicBezTo>
                      <a:pt x="370" y="908"/>
                      <a:pt x="378" y="7735"/>
                      <a:pt x="980" y="9695"/>
                    </a:cubicBezTo>
                    <a:cubicBezTo>
                      <a:pt x="1582" y="11655"/>
                      <a:pt x="0" y="23776"/>
                      <a:pt x="0" y="23776"/>
                    </a:cubicBezTo>
                    <a:lnTo>
                      <a:pt x="13382" y="23945"/>
                    </a:lnTo>
                    <a:cubicBezTo>
                      <a:pt x="13382" y="23945"/>
                      <a:pt x="12539" y="18932"/>
                      <a:pt x="13004" y="17334"/>
                    </a:cubicBezTo>
                    <a:cubicBezTo>
                      <a:pt x="15077" y="10217"/>
                      <a:pt x="13984" y="852"/>
                      <a:pt x="13984" y="852"/>
                    </a:cubicBezTo>
                    <a:cubicBezTo>
                      <a:pt x="12498" y="378"/>
                      <a:pt x="9310" y="0"/>
                      <a:pt x="8008" y="0"/>
                    </a:cubicBezTo>
                    <a:close/>
                  </a:path>
                </a:pathLst>
              </a:custGeom>
              <a:solidFill>
                <a:srgbClr val="78AF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" name="Google Shape;2631;p69"/>
              <p:cNvSpPr/>
              <p:nvPr/>
            </p:nvSpPr>
            <p:spPr>
              <a:xfrm flipH="1">
                <a:off x="1999989" y="2032906"/>
                <a:ext cx="107100" cy="152631"/>
              </a:xfrm>
              <a:custGeom>
                <a:avLst/>
                <a:gdLst/>
                <a:ahLst/>
                <a:cxnLst/>
                <a:rect l="l" t="t" r="r" b="b"/>
                <a:pathLst>
                  <a:path w="5302" h="7556" extrusionOk="0">
                    <a:moveTo>
                      <a:pt x="3920" y="0"/>
                    </a:moveTo>
                    <a:lnTo>
                      <a:pt x="771" y="1189"/>
                    </a:lnTo>
                    <a:cubicBezTo>
                      <a:pt x="771" y="1189"/>
                      <a:pt x="1374" y="3454"/>
                      <a:pt x="1318" y="4089"/>
                    </a:cubicBezTo>
                    <a:cubicBezTo>
                      <a:pt x="1261" y="4723"/>
                      <a:pt x="314" y="5575"/>
                      <a:pt x="169" y="6234"/>
                    </a:cubicBezTo>
                    <a:cubicBezTo>
                      <a:pt x="32" y="6900"/>
                      <a:pt x="0" y="7310"/>
                      <a:pt x="1775" y="7503"/>
                    </a:cubicBezTo>
                    <a:cubicBezTo>
                      <a:pt x="2148" y="7540"/>
                      <a:pt x="2490" y="7555"/>
                      <a:pt x="2800" y="7555"/>
                    </a:cubicBezTo>
                    <a:cubicBezTo>
                      <a:pt x="3974" y="7555"/>
                      <a:pt x="4674" y="7327"/>
                      <a:pt x="4699" y="7149"/>
                    </a:cubicBezTo>
                    <a:cubicBezTo>
                      <a:pt x="4731" y="6932"/>
                      <a:pt x="5302" y="5310"/>
                      <a:pt x="4763" y="4370"/>
                    </a:cubicBezTo>
                    <a:cubicBezTo>
                      <a:pt x="4217" y="3422"/>
                      <a:pt x="3920" y="0"/>
                      <a:pt x="3920" y="0"/>
                    </a:cubicBezTo>
                    <a:close/>
                  </a:path>
                </a:pathLst>
              </a:custGeom>
              <a:solidFill>
                <a:srgbClr val="D589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" name="Google Shape;2632;p69"/>
              <p:cNvSpPr/>
              <p:nvPr/>
            </p:nvSpPr>
            <p:spPr>
              <a:xfrm flipH="1">
                <a:off x="1648387" y="1620422"/>
                <a:ext cx="521059" cy="177134"/>
              </a:xfrm>
              <a:custGeom>
                <a:avLst/>
                <a:gdLst/>
                <a:ahLst/>
                <a:cxnLst/>
                <a:rect l="l" t="t" r="r" b="b"/>
                <a:pathLst>
                  <a:path w="25795" h="8769" extrusionOk="0">
                    <a:moveTo>
                      <a:pt x="4623" y="1"/>
                    </a:moveTo>
                    <a:cubicBezTo>
                      <a:pt x="2523" y="1"/>
                      <a:pt x="767" y="79"/>
                      <a:pt x="557" y="332"/>
                    </a:cubicBezTo>
                    <a:cubicBezTo>
                      <a:pt x="1" y="975"/>
                      <a:pt x="247" y="8768"/>
                      <a:pt x="3147" y="8768"/>
                    </a:cubicBezTo>
                    <a:cubicBezTo>
                      <a:pt x="3177" y="8768"/>
                      <a:pt x="3209" y="8767"/>
                      <a:pt x="3240" y="8766"/>
                    </a:cubicBezTo>
                    <a:cubicBezTo>
                      <a:pt x="10182" y="8362"/>
                      <a:pt x="15254" y="8272"/>
                      <a:pt x="18408" y="8272"/>
                    </a:cubicBezTo>
                    <a:cubicBezTo>
                      <a:pt x="20973" y="8272"/>
                      <a:pt x="22268" y="8332"/>
                      <a:pt x="22268" y="8332"/>
                    </a:cubicBezTo>
                    <a:cubicBezTo>
                      <a:pt x="22268" y="8332"/>
                      <a:pt x="25795" y="2195"/>
                      <a:pt x="23730" y="942"/>
                    </a:cubicBezTo>
                    <a:cubicBezTo>
                      <a:pt x="22604" y="260"/>
                      <a:pt x="19321" y="106"/>
                      <a:pt x="16582" y="106"/>
                    </a:cubicBezTo>
                    <a:cubicBezTo>
                      <a:pt x="14320" y="106"/>
                      <a:pt x="12429" y="211"/>
                      <a:pt x="12429" y="211"/>
                    </a:cubicBezTo>
                    <a:cubicBezTo>
                      <a:pt x="12429" y="211"/>
                      <a:pt x="8064" y="1"/>
                      <a:pt x="4623" y="1"/>
                    </a:cubicBezTo>
                    <a:close/>
                  </a:path>
                </a:pathLst>
              </a:custGeom>
              <a:solidFill>
                <a:srgbClr val="004E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" name="Google Shape;2633;p69"/>
              <p:cNvSpPr/>
              <p:nvPr/>
            </p:nvSpPr>
            <p:spPr>
              <a:xfrm flipH="1">
                <a:off x="2001766" y="2125382"/>
                <a:ext cx="110837" cy="64923"/>
              </a:xfrm>
              <a:custGeom>
                <a:avLst/>
                <a:gdLst/>
                <a:ahLst/>
                <a:cxnLst/>
                <a:rect l="l" t="t" r="r" b="b"/>
                <a:pathLst>
                  <a:path w="5487" h="3214" extrusionOk="0">
                    <a:moveTo>
                      <a:pt x="1309" y="1"/>
                    </a:moveTo>
                    <a:cubicBezTo>
                      <a:pt x="988" y="475"/>
                      <a:pt x="466" y="973"/>
                      <a:pt x="378" y="1407"/>
                    </a:cubicBezTo>
                    <a:cubicBezTo>
                      <a:pt x="225" y="2089"/>
                      <a:pt x="0" y="2997"/>
                      <a:pt x="1832" y="3182"/>
                    </a:cubicBezTo>
                    <a:cubicBezTo>
                      <a:pt x="2040" y="3204"/>
                      <a:pt x="2248" y="3214"/>
                      <a:pt x="2452" y="3214"/>
                    </a:cubicBezTo>
                    <a:cubicBezTo>
                      <a:pt x="4035" y="3214"/>
                      <a:pt x="5419" y="2617"/>
                      <a:pt x="5454" y="2411"/>
                    </a:cubicBezTo>
                    <a:cubicBezTo>
                      <a:pt x="5486" y="2234"/>
                      <a:pt x="5478" y="1005"/>
                      <a:pt x="5213" y="49"/>
                    </a:cubicBezTo>
                    <a:cubicBezTo>
                      <a:pt x="4627" y="297"/>
                      <a:pt x="3771" y="661"/>
                      <a:pt x="3027" y="661"/>
                    </a:cubicBezTo>
                    <a:cubicBezTo>
                      <a:pt x="2854" y="661"/>
                      <a:pt x="2687" y="641"/>
                      <a:pt x="2530" y="595"/>
                    </a:cubicBezTo>
                    <a:cubicBezTo>
                      <a:pt x="1735" y="362"/>
                      <a:pt x="1470" y="129"/>
                      <a:pt x="1309" y="1"/>
                    </a:cubicBezTo>
                    <a:close/>
                  </a:path>
                </a:pathLst>
              </a:custGeom>
              <a:solidFill>
                <a:srgbClr val="3A6E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" name="Google Shape;2634;p69"/>
              <p:cNvSpPr/>
              <p:nvPr/>
            </p:nvSpPr>
            <p:spPr>
              <a:xfrm flipH="1">
                <a:off x="2010856" y="1622079"/>
                <a:ext cx="191314" cy="484032"/>
              </a:xfrm>
              <a:custGeom>
                <a:avLst/>
                <a:gdLst/>
                <a:ahLst/>
                <a:cxnLst/>
                <a:rect l="l" t="t" r="r" b="b"/>
                <a:pathLst>
                  <a:path w="9471" h="23962" extrusionOk="0">
                    <a:moveTo>
                      <a:pt x="2738" y="1"/>
                    </a:moveTo>
                    <a:cubicBezTo>
                      <a:pt x="2581" y="1"/>
                      <a:pt x="2490" y="17"/>
                      <a:pt x="2490" y="17"/>
                    </a:cubicBezTo>
                    <a:cubicBezTo>
                      <a:pt x="2490" y="17"/>
                      <a:pt x="538" y="250"/>
                      <a:pt x="273" y="3029"/>
                    </a:cubicBezTo>
                    <a:cubicBezTo>
                      <a:pt x="0" y="5800"/>
                      <a:pt x="5221" y="23961"/>
                      <a:pt x="5221" y="23961"/>
                    </a:cubicBezTo>
                    <a:lnTo>
                      <a:pt x="9470" y="23439"/>
                    </a:lnTo>
                    <a:cubicBezTo>
                      <a:pt x="9470" y="23439"/>
                      <a:pt x="7639" y="9527"/>
                      <a:pt x="7270" y="6732"/>
                    </a:cubicBezTo>
                    <a:cubicBezTo>
                      <a:pt x="6448" y="483"/>
                      <a:pt x="3599" y="1"/>
                      <a:pt x="2738" y="1"/>
                    </a:cubicBezTo>
                    <a:close/>
                  </a:path>
                </a:pathLst>
              </a:custGeom>
              <a:solidFill>
                <a:srgbClr val="004E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Google Shape;2635;p69"/>
              <p:cNvSpPr/>
              <p:nvPr/>
            </p:nvSpPr>
            <p:spPr>
              <a:xfrm flipH="1">
                <a:off x="1835944" y="1236946"/>
                <a:ext cx="377579" cy="389537"/>
              </a:xfrm>
              <a:custGeom>
                <a:avLst/>
                <a:gdLst/>
                <a:ahLst/>
                <a:cxnLst/>
                <a:rect l="l" t="t" r="r" b="b"/>
                <a:pathLst>
                  <a:path w="18692" h="19284" extrusionOk="0">
                    <a:moveTo>
                      <a:pt x="3039" y="0"/>
                    </a:moveTo>
                    <a:cubicBezTo>
                      <a:pt x="3014" y="0"/>
                      <a:pt x="2989" y="5"/>
                      <a:pt x="2964" y="14"/>
                    </a:cubicBezTo>
                    <a:cubicBezTo>
                      <a:pt x="1" y="1130"/>
                      <a:pt x="201" y="19284"/>
                      <a:pt x="3500" y="19284"/>
                    </a:cubicBezTo>
                    <a:cubicBezTo>
                      <a:pt x="3501" y="19284"/>
                      <a:pt x="3501" y="19284"/>
                      <a:pt x="3502" y="19284"/>
                    </a:cubicBezTo>
                    <a:cubicBezTo>
                      <a:pt x="4595" y="19284"/>
                      <a:pt x="5783" y="18882"/>
                      <a:pt x="9342" y="18006"/>
                    </a:cubicBezTo>
                    <a:cubicBezTo>
                      <a:pt x="9960" y="17862"/>
                      <a:pt x="10763" y="17749"/>
                      <a:pt x="11245" y="17645"/>
                    </a:cubicBezTo>
                    <a:cubicBezTo>
                      <a:pt x="11663" y="17557"/>
                      <a:pt x="11671" y="17316"/>
                      <a:pt x="12089" y="17275"/>
                    </a:cubicBezTo>
                    <a:lnTo>
                      <a:pt x="13302" y="17621"/>
                    </a:lnTo>
                    <a:cubicBezTo>
                      <a:pt x="13365" y="17636"/>
                      <a:pt x="13436" y="17641"/>
                      <a:pt x="13512" y="17641"/>
                    </a:cubicBezTo>
                    <a:cubicBezTo>
                      <a:pt x="13727" y="17641"/>
                      <a:pt x="13975" y="17594"/>
                      <a:pt x="14153" y="17565"/>
                    </a:cubicBezTo>
                    <a:cubicBezTo>
                      <a:pt x="14424" y="17524"/>
                      <a:pt x="14770" y="17226"/>
                      <a:pt x="15118" y="17226"/>
                    </a:cubicBezTo>
                    <a:cubicBezTo>
                      <a:pt x="15182" y="17226"/>
                      <a:pt x="15246" y="17236"/>
                      <a:pt x="15310" y="17259"/>
                    </a:cubicBezTo>
                    <a:cubicBezTo>
                      <a:pt x="16370" y="17638"/>
                      <a:pt x="17367" y="18896"/>
                      <a:pt x="17638" y="18896"/>
                    </a:cubicBezTo>
                    <a:cubicBezTo>
                      <a:pt x="17655" y="18896"/>
                      <a:pt x="17668" y="18892"/>
                      <a:pt x="17679" y="18882"/>
                    </a:cubicBezTo>
                    <a:cubicBezTo>
                      <a:pt x="17888" y="18705"/>
                      <a:pt x="16964" y="17500"/>
                      <a:pt x="16225" y="16826"/>
                    </a:cubicBezTo>
                    <a:lnTo>
                      <a:pt x="16225" y="16826"/>
                    </a:lnTo>
                    <a:cubicBezTo>
                      <a:pt x="16970" y="17371"/>
                      <a:pt x="17976" y="18129"/>
                      <a:pt x="18362" y="18129"/>
                    </a:cubicBezTo>
                    <a:cubicBezTo>
                      <a:pt x="18426" y="18129"/>
                      <a:pt x="18472" y="18108"/>
                      <a:pt x="18498" y="18063"/>
                    </a:cubicBezTo>
                    <a:cubicBezTo>
                      <a:pt x="18691" y="17725"/>
                      <a:pt x="17334" y="16818"/>
                      <a:pt x="16635" y="16119"/>
                    </a:cubicBezTo>
                    <a:lnTo>
                      <a:pt x="16635" y="16119"/>
                    </a:lnTo>
                    <a:lnTo>
                      <a:pt x="17205" y="16440"/>
                    </a:lnTo>
                    <a:cubicBezTo>
                      <a:pt x="17205" y="16440"/>
                      <a:pt x="18115" y="17274"/>
                      <a:pt x="18404" y="17274"/>
                    </a:cubicBezTo>
                    <a:cubicBezTo>
                      <a:pt x="18442" y="17274"/>
                      <a:pt x="18469" y="17260"/>
                      <a:pt x="18482" y="17227"/>
                    </a:cubicBezTo>
                    <a:cubicBezTo>
                      <a:pt x="18595" y="16946"/>
                      <a:pt x="17928" y="16304"/>
                      <a:pt x="17687" y="16039"/>
                    </a:cubicBezTo>
                    <a:cubicBezTo>
                      <a:pt x="17486" y="15838"/>
                      <a:pt x="15181" y="14890"/>
                      <a:pt x="15101" y="14874"/>
                    </a:cubicBezTo>
                    <a:cubicBezTo>
                      <a:pt x="15033" y="14862"/>
                      <a:pt x="14947" y="14856"/>
                      <a:pt x="14847" y="14856"/>
                    </a:cubicBezTo>
                    <a:cubicBezTo>
                      <a:pt x="14618" y="14856"/>
                      <a:pt x="14317" y="14885"/>
                      <a:pt x="13992" y="14930"/>
                    </a:cubicBezTo>
                    <a:cubicBezTo>
                      <a:pt x="13543" y="14986"/>
                      <a:pt x="12498" y="15372"/>
                      <a:pt x="12049" y="15396"/>
                    </a:cubicBezTo>
                    <a:cubicBezTo>
                      <a:pt x="11390" y="15445"/>
                      <a:pt x="9376" y="15559"/>
                      <a:pt x="7457" y="15559"/>
                    </a:cubicBezTo>
                    <a:cubicBezTo>
                      <a:pt x="6568" y="15559"/>
                      <a:pt x="5700" y="15534"/>
                      <a:pt x="4996" y="15468"/>
                    </a:cubicBezTo>
                    <a:cubicBezTo>
                      <a:pt x="4831" y="10927"/>
                      <a:pt x="4241" y="0"/>
                      <a:pt x="3039" y="0"/>
                    </a:cubicBezTo>
                    <a:close/>
                  </a:path>
                </a:pathLst>
              </a:custGeom>
              <a:solidFill>
                <a:srgbClr val="D589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" name="Google Shape;2636;p69"/>
              <p:cNvSpPr/>
              <p:nvPr/>
            </p:nvSpPr>
            <p:spPr>
              <a:xfrm flipH="1">
                <a:off x="2093575" y="1215796"/>
                <a:ext cx="112655" cy="239673"/>
              </a:xfrm>
              <a:custGeom>
                <a:avLst/>
                <a:gdLst/>
                <a:ahLst/>
                <a:cxnLst/>
                <a:rect l="l" t="t" r="r" b="b"/>
                <a:pathLst>
                  <a:path w="5577" h="11865" extrusionOk="0">
                    <a:moveTo>
                      <a:pt x="2922" y="0"/>
                    </a:moveTo>
                    <a:cubicBezTo>
                      <a:pt x="2845" y="0"/>
                      <a:pt x="2770" y="14"/>
                      <a:pt x="2699" y="41"/>
                    </a:cubicBezTo>
                    <a:cubicBezTo>
                      <a:pt x="33" y="1037"/>
                      <a:pt x="1" y="6901"/>
                      <a:pt x="233" y="11656"/>
                    </a:cubicBezTo>
                    <a:cubicBezTo>
                      <a:pt x="997" y="11812"/>
                      <a:pt x="1900" y="11864"/>
                      <a:pt x="2791" y="11864"/>
                    </a:cubicBezTo>
                    <a:cubicBezTo>
                      <a:pt x="3681" y="11864"/>
                      <a:pt x="4559" y="11812"/>
                      <a:pt x="5270" y="11760"/>
                    </a:cubicBezTo>
                    <a:cubicBezTo>
                      <a:pt x="5577" y="2674"/>
                      <a:pt x="3991" y="0"/>
                      <a:pt x="2922" y="0"/>
                    </a:cubicBezTo>
                    <a:close/>
                  </a:path>
                </a:pathLst>
              </a:custGeom>
              <a:solidFill>
                <a:srgbClr val="004E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Google Shape;2637;p69"/>
              <p:cNvSpPr/>
              <p:nvPr/>
            </p:nvSpPr>
            <p:spPr>
              <a:xfrm flipH="1">
                <a:off x="1699655" y="2097647"/>
                <a:ext cx="153682" cy="114574"/>
              </a:xfrm>
              <a:custGeom>
                <a:avLst/>
                <a:gdLst/>
                <a:ahLst/>
                <a:cxnLst/>
                <a:rect l="l" t="t" r="r" b="b"/>
                <a:pathLst>
                  <a:path w="7608" h="5672" extrusionOk="0">
                    <a:moveTo>
                      <a:pt x="1270" y="0"/>
                    </a:moveTo>
                    <a:lnTo>
                      <a:pt x="571" y="1567"/>
                    </a:lnTo>
                    <a:lnTo>
                      <a:pt x="1" y="3832"/>
                    </a:lnTo>
                    <a:lnTo>
                      <a:pt x="7511" y="5671"/>
                    </a:lnTo>
                    <a:cubicBezTo>
                      <a:pt x="7511" y="5671"/>
                      <a:pt x="7607" y="5318"/>
                      <a:pt x="7350" y="4828"/>
                    </a:cubicBezTo>
                    <a:cubicBezTo>
                      <a:pt x="7085" y="4338"/>
                      <a:pt x="4555" y="3004"/>
                      <a:pt x="4073" y="2097"/>
                    </a:cubicBezTo>
                    <a:cubicBezTo>
                      <a:pt x="3591" y="1197"/>
                      <a:pt x="4210" y="113"/>
                      <a:pt x="4210" y="113"/>
                    </a:cubicBez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D589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Google Shape;2638;p69"/>
              <p:cNvSpPr/>
              <p:nvPr/>
            </p:nvSpPr>
            <p:spPr>
              <a:xfrm flipH="1">
                <a:off x="1673153" y="2129422"/>
                <a:ext cx="187961" cy="88516"/>
              </a:xfrm>
              <a:custGeom>
                <a:avLst/>
                <a:gdLst/>
                <a:ahLst/>
                <a:cxnLst/>
                <a:rect l="l" t="t" r="r" b="b"/>
                <a:pathLst>
                  <a:path w="9305" h="4382" extrusionOk="0">
                    <a:moveTo>
                      <a:pt x="962" y="1"/>
                    </a:moveTo>
                    <a:cubicBezTo>
                      <a:pt x="915" y="1"/>
                      <a:pt x="864" y="16"/>
                      <a:pt x="795" y="42"/>
                    </a:cubicBezTo>
                    <a:cubicBezTo>
                      <a:pt x="595" y="114"/>
                      <a:pt x="297" y="1014"/>
                      <a:pt x="105" y="1648"/>
                    </a:cubicBezTo>
                    <a:cubicBezTo>
                      <a:pt x="0" y="1994"/>
                      <a:pt x="201" y="2339"/>
                      <a:pt x="546" y="2419"/>
                    </a:cubicBezTo>
                    <a:lnTo>
                      <a:pt x="8370" y="4363"/>
                    </a:lnTo>
                    <a:cubicBezTo>
                      <a:pt x="8438" y="4375"/>
                      <a:pt x="8503" y="4381"/>
                      <a:pt x="8564" y="4381"/>
                    </a:cubicBezTo>
                    <a:cubicBezTo>
                      <a:pt x="9037" y="4381"/>
                      <a:pt x="9304" y="4044"/>
                      <a:pt x="8956" y="3624"/>
                    </a:cubicBezTo>
                    <a:cubicBezTo>
                      <a:pt x="8691" y="3295"/>
                      <a:pt x="8338" y="3046"/>
                      <a:pt x="8153" y="2877"/>
                    </a:cubicBezTo>
                    <a:cubicBezTo>
                      <a:pt x="7583" y="2339"/>
                      <a:pt x="4844" y="1014"/>
                      <a:pt x="4844" y="1014"/>
                    </a:cubicBezTo>
                    <a:cubicBezTo>
                      <a:pt x="4844" y="1014"/>
                      <a:pt x="4265" y="1113"/>
                      <a:pt x="3593" y="1113"/>
                    </a:cubicBezTo>
                    <a:cubicBezTo>
                      <a:pt x="2980" y="1113"/>
                      <a:pt x="2290" y="1031"/>
                      <a:pt x="1888" y="717"/>
                    </a:cubicBezTo>
                    <a:cubicBezTo>
                      <a:pt x="1242" y="190"/>
                      <a:pt x="1130" y="1"/>
                      <a:pt x="962" y="1"/>
                    </a:cubicBezTo>
                    <a:close/>
                  </a:path>
                </a:pathLst>
              </a:custGeom>
              <a:solidFill>
                <a:srgbClr val="3A6E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Google Shape;2639;p69"/>
              <p:cNvSpPr/>
              <p:nvPr/>
            </p:nvSpPr>
            <p:spPr>
              <a:xfrm flipH="1">
                <a:off x="1637035" y="1624240"/>
                <a:ext cx="204606" cy="487870"/>
              </a:xfrm>
              <a:custGeom>
                <a:avLst/>
                <a:gdLst/>
                <a:ahLst/>
                <a:cxnLst/>
                <a:rect l="l" t="t" r="r" b="b"/>
                <a:pathLst>
                  <a:path w="10129" h="24152" extrusionOk="0">
                    <a:moveTo>
                      <a:pt x="5846" y="0"/>
                    </a:moveTo>
                    <a:cubicBezTo>
                      <a:pt x="4304" y="0"/>
                      <a:pt x="3365" y="1223"/>
                      <a:pt x="2892" y="2207"/>
                    </a:cubicBezTo>
                    <a:cubicBezTo>
                      <a:pt x="1864" y="4392"/>
                      <a:pt x="1028" y="7894"/>
                      <a:pt x="852" y="10464"/>
                    </a:cubicBezTo>
                    <a:cubicBezTo>
                      <a:pt x="683" y="13131"/>
                      <a:pt x="0" y="24151"/>
                      <a:pt x="0" y="24151"/>
                    </a:cubicBezTo>
                    <a:lnTo>
                      <a:pt x="3783" y="24119"/>
                    </a:lnTo>
                    <a:cubicBezTo>
                      <a:pt x="3960" y="22207"/>
                      <a:pt x="8683" y="8295"/>
                      <a:pt x="9406" y="5926"/>
                    </a:cubicBezTo>
                    <a:cubicBezTo>
                      <a:pt x="10129" y="3556"/>
                      <a:pt x="9518" y="1243"/>
                      <a:pt x="7245" y="303"/>
                    </a:cubicBezTo>
                    <a:cubicBezTo>
                      <a:pt x="6732" y="91"/>
                      <a:pt x="6266" y="0"/>
                      <a:pt x="5846" y="0"/>
                    </a:cubicBezTo>
                    <a:close/>
                  </a:path>
                </a:pathLst>
              </a:custGeom>
              <a:solidFill>
                <a:srgbClr val="004E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" name="Google Shape;2640;p69"/>
              <p:cNvSpPr/>
              <p:nvPr/>
            </p:nvSpPr>
            <p:spPr>
              <a:xfrm flipH="1">
                <a:off x="1639136" y="1410019"/>
                <a:ext cx="517443" cy="217110"/>
              </a:xfrm>
              <a:custGeom>
                <a:avLst/>
                <a:gdLst/>
                <a:ahLst/>
                <a:cxnLst/>
                <a:rect l="l" t="t" r="r" b="b"/>
                <a:pathLst>
                  <a:path w="25616" h="10748" extrusionOk="0">
                    <a:moveTo>
                      <a:pt x="11977" y="0"/>
                    </a:moveTo>
                    <a:cubicBezTo>
                      <a:pt x="11647" y="0"/>
                      <a:pt x="11350" y="201"/>
                      <a:pt x="11214" y="515"/>
                    </a:cubicBezTo>
                    <a:lnTo>
                      <a:pt x="7318" y="10041"/>
                    </a:lnTo>
                    <a:lnTo>
                      <a:pt x="354" y="10041"/>
                    </a:lnTo>
                    <a:cubicBezTo>
                      <a:pt x="161" y="10041"/>
                      <a:pt x="0" y="10201"/>
                      <a:pt x="0" y="10394"/>
                    </a:cubicBezTo>
                    <a:cubicBezTo>
                      <a:pt x="0" y="10587"/>
                      <a:pt x="161" y="10748"/>
                      <a:pt x="354" y="10748"/>
                    </a:cubicBezTo>
                    <a:lnTo>
                      <a:pt x="20194" y="10748"/>
                    </a:lnTo>
                    <a:cubicBezTo>
                      <a:pt x="20732" y="10748"/>
                      <a:pt x="21238" y="10426"/>
                      <a:pt x="21455" y="9920"/>
                    </a:cubicBezTo>
                    <a:lnTo>
                      <a:pt x="25375" y="1157"/>
                    </a:lnTo>
                    <a:cubicBezTo>
                      <a:pt x="25615" y="619"/>
                      <a:pt x="25222" y="0"/>
                      <a:pt x="24619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" name="Google Shape;2641;p69"/>
              <p:cNvSpPr/>
              <p:nvPr/>
            </p:nvSpPr>
            <p:spPr>
              <a:xfrm flipH="1">
                <a:off x="1794898" y="1503404"/>
                <a:ext cx="30845" cy="31795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1574" extrusionOk="0">
                    <a:moveTo>
                      <a:pt x="791" y="1"/>
                    </a:moveTo>
                    <a:cubicBezTo>
                      <a:pt x="464" y="1"/>
                      <a:pt x="160" y="267"/>
                      <a:pt x="81" y="655"/>
                    </a:cubicBezTo>
                    <a:cubicBezTo>
                      <a:pt x="0" y="1080"/>
                      <a:pt x="233" y="1498"/>
                      <a:pt x="603" y="1562"/>
                    </a:cubicBezTo>
                    <a:cubicBezTo>
                      <a:pt x="642" y="1570"/>
                      <a:pt x="681" y="1574"/>
                      <a:pt x="719" y="1574"/>
                    </a:cubicBezTo>
                    <a:cubicBezTo>
                      <a:pt x="1047" y="1574"/>
                      <a:pt x="1352" y="1308"/>
                      <a:pt x="1438" y="920"/>
                    </a:cubicBezTo>
                    <a:cubicBezTo>
                      <a:pt x="1526" y="502"/>
                      <a:pt x="1285" y="92"/>
                      <a:pt x="908" y="12"/>
                    </a:cubicBezTo>
                    <a:cubicBezTo>
                      <a:pt x="869" y="4"/>
                      <a:pt x="830" y="1"/>
                      <a:pt x="791" y="1"/>
                    </a:cubicBezTo>
                    <a:close/>
                  </a:path>
                </a:pathLst>
              </a:custGeom>
              <a:solidFill>
                <a:srgbClr val="EDC5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" name="Google Shape;2642;p69"/>
              <p:cNvSpPr/>
              <p:nvPr/>
            </p:nvSpPr>
            <p:spPr>
              <a:xfrm flipH="1">
                <a:off x="1843257" y="946813"/>
                <a:ext cx="239976" cy="209737"/>
              </a:xfrm>
              <a:custGeom>
                <a:avLst/>
                <a:gdLst/>
                <a:ahLst/>
                <a:cxnLst/>
                <a:rect l="l" t="t" r="r" b="b"/>
                <a:pathLst>
                  <a:path w="11880" h="10383" extrusionOk="0">
                    <a:moveTo>
                      <a:pt x="4360" y="0"/>
                    </a:moveTo>
                    <a:cubicBezTo>
                      <a:pt x="3679" y="0"/>
                      <a:pt x="2841" y="169"/>
                      <a:pt x="2321" y="738"/>
                    </a:cubicBezTo>
                    <a:cubicBezTo>
                      <a:pt x="1494" y="1638"/>
                      <a:pt x="0" y="891"/>
                      <a:pt x="305" y="5630"/>
                    </a:cubicBezTo>
                    <a:cubicBezTo>
                      <a:pt x="568" y="9808"/>
                      <a:pt x="2438" y="10382"/>
                      <a:pt x="3283" y="10382"/>
                    </a:cubicBezTo>
                    <a:cubicBezTo>
                      <a:pt x="3523" y="10382"/>
                      <a:pt x="3681" y="10336"/>
                      <a:pt x="3695" y="10313"/>
                    </a:cubicBezTo>
                    <a:cubicBezTo>
                      <a:pt x="3767" y="10224"/>
                      <a:pt x="6362" y="6883"/>
                      <a:pt x="6362" y="6883"/>
                    </a:cubicBezTo>
                    <a:cubicBezTo>
                      <a:pt x="6362" y="6883"/>
                      <a:pt x="7229" y="8788"/>
                      <a:pt x="7260" y="8788"/>
                    </a:cubicBezTo>
                    <a:cubicBezTo>
                      <a:pt x="7261" y="8788"/>
                      <a:pt x="7261" y="8788"/>
                      <a:pt x="7261" y="8787"/>
                    </a:cubicBezTo>
                    <a:cubicBezTo>
                      <a:pt x="7261" y="8738"/>
                      <a:pt x="11880" y="2521"/>
                      <a:pt x="7301" y="979"/>
                    </a:cubicBezTo>
                    <a:cubicBezTo>
                      <a:pt x="6924" y="843"/>
                      <a:pt x="6554" y="706"/>
                      <a:pt x="6193" y="521"/>
                    </a:cubicBezTo>
                    <a:cubicBezTo>
                      <a:pt x="5775" y="320"/>
                      <a:pt x="5245" y="88"/>
                      <a:pt x="4916" y="39"/>
                    </a:cubicBezTo>
                    <a:cubicBezTo>
                      <a:pt x="4753" y="15"/>
                      <a:pt x="4564" y="0"/>
                      <a:pt x="4360" y="0"/>
                    </a:cubicBezTo>
                    <a:close/>
                  </a:path>
                </a:pathLst>
              </a:custGeom>
              <a:solidFill>
                <a:srgbClr val="0D3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" name="Google Shape;2643;p69"/>
              <p:cNvSpPr/>
              <p:nvPr/>
            </p:nvSpPr>
            <p:spPr>
              <a:xfrm flipH="1">
                <a:off x="1964619" y="1102393"/>
                <a:ext cx="78558" cy="167317"/>
              </a:xfrm>
              <a:custGeom>
                <a:avLst/>
                <a:gdLst/>
                <a:ahLst/>
                <a:cxnLst/>
                <a:rect l="l" t="t" r="r" b="b"/>
                <a:pathLst>
                  <a:path w="3889" h="8283" extrusionOk="0">
                    <a:moveTo>
                      <a:pt x="250" y="0"/>
                    </a:moveTo>
                    <a:lnTo>
                      <a:pt x="1" y="4860"/>
                    </a:lnTo>
                    <a:cubicBezTo>
                      <a:pt x="1" y="4860"/>
                      <a:pt x="2114" y="8283"/>
                      <a:pt x="2989" y="8283"/>
                    </a:cubicBezTo>
                    <a:cubicBezTo>
                      <a:pt x="3049" y="8283"/>
                      <a:pt x="3103" y="8267"/>
                      <a:pt x="3150" y="8233"/>
                    </a:cubicBezTo>
                    <a:cubicBezTo>
                      <a:pt x="3889" y="7703"/>
                      <a:pt x="3310" y="4940"/>
                      <a:pt x="3310" y="4940"/>
                    </a:cubicBezTo>
                    <a:lnTo>
                      <a:pt x="3053" y="3020"/>
                    </a:lnTo>
                    <a:lnTo>
                      <a:pt x="250" y="0"/>
                    </a:lnTo>
                    <a:close/>
                  </a:path>
                </a:pathLst>
              </a:custGeom>
              <a:solidFill>
                <a:srgbClr val="D589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5" name="Google Shape;2644;p69"/>
              <p:cNvSpPr/>
              <p:nvPr/>
            </p:nvSpPr>
            <p:spPr>
              <a:xfrm flipH="1">
                <a:off x="1977102" y="1102393"/>
                <a:ext cx="62822" cy="93950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4651" extrusionOk="0">
                    <a:moveTo>
                      <a:pt x="81" y="0"/>
                    </a:moveTo>
                    <a:lnTo>
                      <a:pt x="1" y="1575"/>
                    </a:lnTo>
                    <a:cubicBezTo>
                      <a:pt x="611" y="3229"/>
                      <a:pt x="2065" y="4249"/>
                      <a:pt x="3109" y="4651"/>
                    </a:cubicBezTo>
                    <a:lnTo>
                      <a:pt x="2892" y="302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0D3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" name="Google Shape;2645;p69"/>
              <p:cNvSpPr/>
              <p:nvPr/>
            </p:nvSpPr>
            <p:spPr>
              <a:xfrm flipH="1">
                <a:off x="1924441" y="995111"/>
                <a:ext cx="133320" cy="183133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9066" extrusionOk="0">
                    <a:moveTo>
                      <a:pt x="4030" y="1"/>
                    </a:moveTo>
                    <a:cubicBezTo>
                      <a:pt x="3896" y="1"/>
                      <a:pt x="3760" y="12"/>
                      <a:pt x="3623" y="34"/>
                    </a:cubicBezTo>
                    <a:cubicBezTo>
                      <a:pt x="1976" y="291"/>
                      <a:pt x="715" y="1889"/>
                      <a:pt x="442" y="3825"/>
                    </a:cubicBezTo>
                    <a:cubicBezTo>
                      <a:pt x="0" y="6982"/>
                      <a:pt x="2506" y="8886"/>
                      <a:pt x="3502" y="9054"/>
                    </a:cubicBezTo>
                    <a:cubicBezTo>
                      <a:pt x="3545" y="9062"/>
                      <a:pt x="3588" y="9065"/>
                      <a:pt x="3632" y="9065"/>
                    </a:cubicBezTo>
                    <a:cubicBezTo>
                      <a:pt x="4632" y="9065"/>
                      <a:pt x="6031" y="7186"/>
                      <a:pt x="6354" y="5070"/>
                    </a:cubicBezTo>
                    <a:cubicBezTo>
                      <a:pt x="6498" y="4147"/>
                      <a:pt x="6546" y="3295"/>
                      <a:pt x="6562" y="2612"/>
                    </a:cubicBezTo>
                    <a:cubicBezTo>
                      <a:pt x="6599" y="1183"/>
                      <a:pt x="5431" y="1"/>
                      <a:pt x="4030" y="1"/>
                    </a:cubicBezTo>
                    <a:close/>
                  </a:path>
                </a:pathLst>
              </a:custGeom>
              <a:solidFill>
                <a:srgbClr val="D589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" name="Google Shape;2646;p69"/>
              <p:cNvSpPr/>
              <p:nvPr/>
            </p:nvSpPr>
            <p:spPr>
              <a:xfrm flipH="1">
                <a:off x="2033258" y="1059670"/>
                <a:ext cx="32623" cy="35794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772" extrusionOk="0">
                    <a:moveTo>
                      <a:pt x="855" y="1"/>
                    </a:moveTo>
                    <a:cubicBezTo>
                      <a:pt x="494" y="1"/>
                      <a:pt x="162" y="320"/>
                      <a:pt x="89" y="758"/>
                    </a:cubicBezTo>
                    <a:cubicBezTo>
                      <a:pt x="0" y="1240"/>
                      <a:pt x="258" y="1698"/>
                      <a:pt x="651" y="1762"/>
                    </a:cubicBezTo>
                    <a:cubicBezTo>
                      <a:pt x="688" y="1768"/>
                      <a:pt x="724" y="1772"/>
                      <a:pt x="760" y="1772"/>
                    </a:cubicBezTo>
                    <a:cubicBezTo>
                      <a:pt x="1122" y="1772"/>
                      <a:pt x="1454" y="1453"/>
                      <a:pt x="1527" y="1015"/>
                    </a:cubicBezTo>
                    <a:cubicBezTo>
                      <a:pt x="1615" y="517"/>
                      <a:pt x="1366" y="67"/>
                      <a:pt x="964" y="11"/>
                    </a:cubicBezTo>
                    <a:cubicBezTo>
                      <a:pt x="928" y="4"/>
                      <a:pt x="891" y="1"/>
                      <a:pt x="855" y="1"/>
                    </a:cubicBezTo>
                    <a:close/>
                  </a:path>
                </a:pathLst>
              </a:custGeom>
              <a:solidFill>
                <a:srgbClr val="D589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Google Shape;2647;p69"/>
              <p:cNvSpPr/>
              <p:nvPr/>
            </p:nvSpPr>
            <p:spPr>
              <a:xfrm flipH="1">
                <a:off x="1907614" y="980365"/>
                <a:ext cx="146591" cy="80416"/>
              </a:xfrm>
              <a:custGeom>
                <a:avLst/>
                <a:gdLst/>
                <a:ahLst/>
                <a:cxnLst/>
                <a:rect l="l" t="t" r="r" b="b"/>
                <a:pathLst>
                  <a:path w="7257" h="3981" extrusionOk="0">
                    <a:moveTo>
                      <a:pt x="2049" y="1"/>
                    </a:moveTo>
                    <a:cubicBezTo>
                      <a:pt x="2049" y="1"/>
                      <a:pt x="547" y="1230"/>
                      <a:pt x="499" y="1374"/>
                    </a:cubicBezTo>
                    <a:cubicBezTo>
                      <a:pt x="443" y="1511"/>
                      <a:pt x="1" y="2989"/>
                      <a:pt x="1" y="2989"/>
                    </a:cubicBezTo>
                    <a:lnTo>
                      <a:pt x="386" y="3921"/>
                    </a:lnTo>
                    <a:cubicBezTo>
                      <a:pt x="386" y="3921"/>
                      <a:pt x="622" y="3980"/>
                      <a:pt x="923" y="3980"/>
                    </a:cubicBezTo>
                    <a:cubicBezTo>
                      <a:pt x="1304" y="3980"/>
                      <a:pt x="1790" y="3885"/>
                      <a:pt x="2041" y="3455"/>
                    </a:cubicBezTo>
                    <a:cubicBezTo>
                      <a:pt x="2417" y="2804"/>
                      <a:pt x="3593" y="1532"/>
                      <a:pt x="5159" y="1532"/>
                    </a:cubicBezTo>
                    <a:cubicBezTo>
                      <a:pt x="5468" y="1532"/>
                      <a:pt x="5793" y="1582"/>
                      <a:pt x="6129" y="1696"/>
                    </a:cubicBezTo>
                    <a:cubicBezTo>
                      <a:pt x="6388" y="1783"/>
                      <a:pt x="6553" y="1822"/>
                      <a:pt x="6642" y="1822"/>
                    </a:cubicBezTo>
                    <a:cubicBezTo>
                      <a:pt x="7257" y="1822"/>
                      <a:pt x="4317" y="9"/>
                      <a:pt x="4170" y="9"/>
                    </a:cubicBezTo>
                    <a:cubicBezTo>
                      <a:pt x="4009" y="9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0D3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" name="Google Shape;2648;p69"/>
              <p:cNvSpPr/>
              <p:nvPr/>
            </p:nvSpPr>
            <p:spPr>
              <a:xfrm flipH="1">
                <a:off x="1957306" y="1125098"/>
                <a:ext cx="47894" cy="22462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1112" extrusionOk="0">
                    <a:moveTo>
                      <a:pt x="169" y="1"/>
                    </a:moveTo>
                    <a:cubicBezTo>
                      <a:pt x="169" y="1"/>
                      <a:pt x="1" y="892"/>
                      <a:pt x="1181" y="1093"/>
                    </a:cubicBezTo>
                    <a:cubicBezTo>
                      <a:pt x="1263" y="1106"/>
                      <a:pt x="1340" y="1112"/>
                      <a:pt x="1412" y="1112"/>
                    </a:cubicBezTo>
                    <a:cubicBezTo>
                      <a:pt x="2188" y="1112"/>
                      <a:pt x="2370" y="418"/>
                      <a:pt x="2370" y="418"/>
                    </a:cubicBezTo>
                    <a:lnTo>
                      <a:pt x="16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08473" y="783771"/>
            <a:ext cx="617519" cy="665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Google Shape;396;p32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6" name="Group 5"/>
          <p:cNvGrpSpPr/>
          <p:nvPr/>
        </p:nvGrpSpPr>
        <p:grpSpPr>
          <a:xfrm>
            <a:off x="7058394" y="225481"/>
            <a:ext cx="760021" cy="788355"/>
            <a:chOff x="5153890" y="2572360"/>
            <a:chExt cx="760021" cy="788355"/>
          </a:xfrm>
        </p:grpSpPr>
        <p:sp>
          <p:nvSpPr>
            <p:cNvPr id="7" name="Oval 6"/>
            <p:cNvSpPr/>
            <p:nvPr/>
          </p:nvSpPr>
          <p:spPr>
            <a:xfrm>
              <a:off x="5153890" y="2600694"/>
              <a:ext cx="760021" cy="760021"/>
            </a:xfrm>
            <a:prstGeom prst="ellipse">
              <a:avLst/>
            </a:prstGeom>
            <a:solidFill>
              <a:srgbClr val="22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01391" y="2572360"/>
              <a:ext cx="6650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4400" b="1" dirty="0" smtClean="0"/>
                <a:t>2</a:t>
              </a:r>
              <a:endParaRPr lang="en-US" sz="44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87881" y="377521"/>
            <a:ext cx="5679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 smtClean="0">
                <a:solidFill>
                  <a:srgbClr val="177A87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الخدمات التي تقدمها شبكة الانترنت</a:t>
            </a:r>
            <a:endParaRPr lang="en-US" sz="3200" dirty="0">
              <a:solidFill>
                <a:srgbClr val="177A87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" y="3302738"/>
            <a:ext cx="1125993" cy="1840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18008" y="3303113"/>
            <a:ext cx="1125993" cy="1840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171071" y="1221530"/>
            <a:ext cx="3455719" cy="682054"/>
            <a:chOff x="5225143" y="1004241"/>
            <a:chExt cx="3455719" cy="682054"/>
          </a:xfrm>
        </p:grpSpPr>
        <p:sp>
          <p:nvSpPr>
            <p:cNvPr id="4" name="Rounded Rectangle 3"/>
            <p:cNvSpPr/>
            <p:nvPr/>
          </p:nvSpPr>
          <p:spPr>
            <a:xfrm>
              <a:off x="5225143" y="1115928"/>
              <a:ext cx="2944676" cy="498764"/>
            </a:xfrm>
            <a:prstGeom prst="roundRect">
              <a:avLst/>
            </a:prstGeom>
            <a:solidFill>
              <a:srgbClr val="FFFF99"/>
            </a:solidFill>
            <a:ln>
              <a:solidFill>
                <a:srgbClr val="F9C4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8018008" y="1004241"/>
              <a:ext cx="662854" cy="682054"/>
            </a:xfrm>
            <a:prstGeom prst="ellipse">
              <a:avLst/>
            </a:prstGeom>
            <a:solidFill>
              <a:srgbClr val="F9C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51611" y="1071783"/>
              <a:ext cx="665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2800" b="1" dirty="0" smtClean="0"/>
                <a:t>1- </a:t>
              </a:r>
              <a:endParaRPr lang="en-US" sz="28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27877" y="1303073"/>
            <a:ext cx="2536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 smtClean="0"/>
              <a:t>الاتصال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-58666" y="1289072"/>
            <a:ext cx="5130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 smtClean="0"/>
              <a:t>توفر شبكة الانترنت خدمات اتصال بأنواع متعددة للمستخدمين، مثل :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806519" y="2243824"/>
            <a:ext cx="4686621" cy="2023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300" b="1" dirty="0" smtClean="0">
                <a:solidFill>
                  <a:srgbClr val="0070C0"/>
                </a:solidFill>
              </a:rPr>
              <a:t>أ- خدمة البريد الإلكتروني </a:t>
            </a:r>
            <a:r>
              <a:rPr lang="en-US" sz="2300" b="1" dirty="0" smtClean="0">
                <a:solidFill>
                  <a:srgbClr val="0070C0"/>
                </a:solidFill>
              </a:rPr>
              <a:t>(E-Mail)</a:t>
            </a:r>
            <a:r>
              <a:rPr lang="ar-JO" sz="2300" b="1" dirty="0" smtClean="0">
                <a:solidFill>
                  <a:srgbClr val="0070C0"/>
                </a:solidFill>
              </a:rPr>
              <a:t> :</a:t>
            </a:r>
          </a:p>
          <a:p>
            <a:pPr algn="r" rtl="1"/>
            <a:r>
              <a:rPr lang="ar-JO" sz="2300" dirty="0" smtClean="0">
                <a:solidFill>
                  <a:srgbClr val="FF0000"/>
                </a:solidFill>
              </a:rPr>
              <a:t>تتيح هذه الخدمة تبادل الرسائل الإلكترونية ، والملفات والصور والفيديوهات</a:t>
            </a:r>
            <a:r>
              <a:rPr lang="ar-JO" sz="2300" dirty="0" smtClean="0"/>
              <a:t>، ويتم ارسالها من شخص إلى آخر باستعمال </a:t>
            </a:r>
            <a:r>
              <a:rPr lang="ar-JO" sz="2300" u="sng" dirty="0" smtClean="0">
                <a:solidFill>
                  <a:srgbClr val="0070C0"/>
                </a:solidFill>
              </a:rPr>
              <a:t>عنوان البريد الإلكتروني</a:t>
            </a:r>
            <a:r>
              <a:rPr lang="ar-JO" sz="2300" dirty="0" smtClean="0"/>
              <a:t>، وبكلفة أقل بكثير من البريد العادي . </a:t>
            </a:r>
          </a:p>
          <a:p>
            <a:pPr marL="225425" indent="-225425" algn="r" rtl="1"/>
            <a:endParaRPr lang="ar-JO" sz="105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128" y="4085112"/>
            <a:ext cx="949058" cy="809554"/>
          </a:xfrm>
          <a:prstGeom prst="rect">
            <a:avLst/>
          </a:prstGeom>
        </p:spPr>
      </p:pic>
      <p:pic>
        <p:nvPicPr>
          <p:cNvPr id="26" name="Picture 2" descr="Email Marketing - piTHhu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79" y="2243824"/>
            <a:ext cx="3565961" cy="265084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08473" y="783771"/>
            <a:ext cx="617519" cy="665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Google Shape;396;p32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-1" y="3302738"/>
            <a:ext cx="1125993" cy="1840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736690">
            <a:off x="8149336" y="2610441"/>
            <a:ext cx="45719" cy="64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37507" y="436974"/>
            <a:ext cx="7968649" cy="2023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 algn="r" rtl="1"/>
            <a:endParaRPr lang="ar-JO" sz="1050" dirty="0"/>
          </a:p>
          <a:p>
            <a:pPr marL="225425" indent="-225425" algn="r" rtl="1"/>
            <a:r>
              <a:rPr lang="ar-JO" sz="2300" b="1" dirty="0" smtClean="0">
                <a:solidFill>
                  <a:srgbClr val="0070C0"/>
                </a:solidFill>
              </a:rPr>
              <a:t>ب- المحادثة </a:t>
            </a:r>
            <a:r>
              <a:rPr lang="en-US" sz="2300" b="1" dirty="0" smtClean="0">
                <a:solidFill>
                  <a:srgbClr val="0070C0"/>
                </a:solidFill>
              </a:rPr>
              <a:t>(Chatting)</a:t>
            </a:r>
            <a:r>
              <a:rPr lang="ar-JO" sz="2300" b="1" dirty="0" smtClean="0">
                <a:solidFill>
                  <a:srgbClr val="0070C0"/>
                </a:solidFill>
              </a:rPr>
              <a:t>:</a:t>
            </a:r>
            <a:r>
              <a:rPr lang="ar-JO" sz="2300" dirty="0" smtClean="0">
                <a:solidFill>
                  <a:srgbClr val="EF6222"/>
                </a:solidFill>
              </a:rPr>
              <a:t> </a:t>
            </a:r>
            <a:r>
              <a:rPr lang="ar-JO" sz="2300" dirty="0" smtClean="0">
                <a:solidFill>
                  <a:srgbClr val="FF0000"/>
                </a:solidFill>
              </a:rPr>
              <a:t>هي وسيلة للتواصل مباشرة عبر شبكة الانترنت</a:t>
            </a:r>
            <a:r>
              <a:rPr lang="ar-JO" sz="2300" dirty="0" smtClean="0"/>
              <a:t>، وتكون إما على شكل رسائل فورية، أو عن طريق استخدام أجهزة الميكروفون والكاميرا لإجراء محادثة صوتية أو مرئية، ويمكن أيضاً مشاركة الملفات والفيديوهات وغيرها ، وتعد شبكات التواصل الإجتماعي </a:t>
            </a:r>
            <a:r>
              <a:rPr lang="en-US" sz="2300" dirty="0" smtClean="0"/>
              <a:t>Facebook</a:t>
            </a:r>
            <a:r>
              <a:rPr lang="ar-JO" sz="2300" dirty="0" smtClean="0"/>
              <a:t> و </a:t>
            </a:r>
            <a:r>
              <a:rPr lang="en-US" sz="2300" dirty="0" smtClean="0"/>
              <a:t>Twitter</a:t>
            </a:r>
            <a:r>
              <a:rPr lang="ar-JO" sz="2300" dirty="0" smtClean="0"/>
              <a:t> و </a:t>
            </a:r>
            <a:r>
              <a:rPr lang="en-US" sz="2300" dirty="0" smtClean="0"/>
              <a:t>Skype</a:t>
            </a:r>
            <a:r>
              <a:rPr lang="ar-JO" sz="2300" dirty="0" smtClean="0"/>
              <a:t>  من أشهر مواقع الانترنت التي تقدم هذه الخدمة.</a:t>
            </a:r>
            <a:endParaRPr lang="en-US" sz="2300" dirty="0"/>
          </a:p>
        </p:txBody>
      </p:sp>
      <p:pic>
        <p:nvPicPr>
          <p:cNvPr id="4100" name="Picture 4" descr="Support Ticket Management : For The Best Customer Support Experiences !!! |  SnippetBucket Technolog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97" y="2508105"/>
            <a:ext cx="5939826" cy="251790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ile:Facebook icon.svg - Wikimedia Comm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6690">
            <a:off x="303750" y="2656643"/>
            <a:ext cx="661735" cy="66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elp Cen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72" y="3239731"/>
            <a:ext cx="1038266" cy="103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kype Gift Cards - techscene.co.zw : Online Shop | Zimbabwe's no.1 Online  Gadget Stor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9296" b="35012"/>
          <a:stretch/>
        </p:blipFill>
        <p:spPr bwMode="auto">
          <a:xfrm>
            <a:off x="309794" y="4160298"/>
            <a:ext cx="1166088" cy="74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01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08473" y="783771"/>
            <a:ext cx="617519" cy="665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Google Shape;396;p32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562995" y="918036"/>
            <a:ext cx="799209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 smtClean="0">
                <a:solidFill>
                  <a:srgbClr val="FF0000"/>
                </a:solidFill>
              </a:rPr>
              <a:t>هو التعلم الذي يتم باستخدام أجهزة الحواسيب ووسائل الاتصال الحديثة</a:t>
            </a:r>
            <a:r>
              <a:rPr lang="ar-JO" sz="2400" dirty="0" smtClean="0"/>
              <a:t>، مثل شبكات الحاسوب ووسائطها وطرق البحث والمكتبات الإلكترونية ومواقع الانترنت،وقد يتم التعلم الالطتروني في </a:t>
            </a:r>
            <a:r>
              <a:rPr lang="ar-JO" sz="2400" dirty="0" smtClean="0">
                <a:solidFill>
                  <a:srgbClr val="008000"/>
                </a:solidFill>
              </a:rPr>
              <a:t>الغرفة الصفية</a:t>
            </a:r>
            <a:r>
              <a:rPr lang="ar-JO" sz="2400" dirty="0" smtClean="0"/>
              <a:t>، أو </a:t>
            </a:r>
            <a:r>
              <a:rPr lang="ar-JO" sz="2400" dirty="0" smtClean="0">
                <a:solidFill>
                  <a:srgbClr val="0070C0"/>
                </a:solidFill>
              </a:rPr>
              <a:t>في مكان آخر </a:t>
            </a:r>
            <a:r>
              <a:rPr lang="ar-JO" sz="2400" dirty="0" smtClean="0"/>
              <a:t>.</a:t>
            </a:r>
          </a:p>
          <a:p>
            <a:pPr marL="225425" indent="-225425" algn="r" rtl="1"/>
            <a:endParaRPr lang="ar-JO" sz="1100" dirty="0"/>
          </a:p>
        </p:txBody>
      </p:sp>
      <p:grpSp>
        <p:nvGrpSpPr>
          <p:cNvPr id="2" name="Group 1"/>
          <p:cNvGrpSpPr/>
          <p:nvPr/>
        </p:nvGrpSpPr>
        <p:grpSpPr>
          <a:xfrm>
            <a:off x="5039005" y="101717"/>
            <a:ext cx="3455719" cy="682054"/>
            <a:chOff x="4919262" y="724394"/>
            <a:chExt cx="3455719" cy="682054"/>
          </a:xfrm>
        </p:grpSpPr>
        <p:grpSp>
          <p:nvGrpSpPr>
            <p:cNvPr id="19" name="Group 18"/>
            <p:cNvGrpSpPr/>
            <p:nvPr/>
          </p:nvGrpSpPr>
          <p:grpSpPr>
            <a:xfrm>
              <a:off x="4919262" y="724394"/>
              <a:ext cx="3455719" cy="682054"/>
              <a:chOff x="5225143" y="1004241"/>
              <a:chExt cx="3455719" cy="682054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5225143" y="1115928"/>
                <a:ext cx="2944676" cy="498764"/>
              </a:xfrm>
              <a:prstGeom prst="roundRect">
                <a:avLst/>
              </a:prstGeom>
              <a:solidFill>
                <a:srgbClr val="FFFF99"/>
              </a:solidFill>
              <a:ln>
                <a:solidFill>
                  <a:srgbClr val="F9C4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8018008" y="1004241"/>
                <a:ext cx="662854" cy="682054"/>
              </a:xfrm>
              <a:prstGeom prst="ellipse">
                <a:avLst/>
              </a:prstGeom>
              <a:solidFill>
                <a:srgbClr val="F9C4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951611" y="1071783"/>
                <a:ext cx="6650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JO" sz="2800" b="1" dirty="0" smtClean="0"/>
                  <a:t>2- </a:t>
                </a:r>
                <a:endParaRPr lang="en-US" sz="2800" b="1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130140" y="815013"/>
              <a:ext cx="25364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JO" sz="3200" dirty="0" smtClean="0"/>
                <a:t>التعلم الإلكتروني</a:t>
              </a:r>
              <a:endParaRPr lang="en-US" sz="3200" dirty="0"/>
            </a:p>
          </p:txBody>
        </p:sp>
      </p:grpSp>
      <p:pic>
        <p:nvPicPr>
          <p:cNvPr id="1026" name="Picture 2" descr="Training education online tutorial e-learning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9" t="9970" r="10114" b="17085"/>
          <a:stretch/>
        </p:blipFill>
        <p:spPr bwMode="auto">
          <a:xfrm>
            <a:off x="4806900" y="2127808"/>
            <a:ext cx="2834788" cy="280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9,038 School isometric Vector Images, Royalty-free School isometric  Vectors | Depositphotos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12" y="2112586"/>
            <a:ext cx="2834788" cy="283478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45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717</Words>
  <Application>Microsoft Office PowerPoint</Application>
  <PresentationFormat>عرض على الشاشة (9:16)‏</PresentationFormat>
  <Paragraphs>86</Paragraphs>
  <Slides>19</Slides>
  <Notes>19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5" baseType="lpstr">
      <vt:lpstr>Arial</vt:lpstr>
      <vt:lpstr>abo2sadam</vt:lpstr>
      <vt:lpstr>Times New Roman</vt:lpstr>
      <vt:lpstr>Nixie One</vt:lpstr>
      <vt:lpstr>Varela Round</vt:lpstr>
      <vt:lpstr>Puck template</vt:lpstr>
      <vt:lpstr>شبكة الإنترنت</vt:lpstr>
      <vt:lpstr>عرض تقديمي في PowerPoint</vt:lpstr>
      <vt:lpstr>عرض تقديمي في PowerPoint</vt:lpstr>
      <vt:lpstr>عرض تقديمي في PowerPoint</vt:lpstr>
      <vt:lpstr>هي مجموعة من الحواسيب ( اثنين او اكثر) ، ترتبط فيما بينها بوساطة خطوط اتصال لها القدرة على نقل البيانات والمشاركة في المعدات (كالطابعة والبرمجيات)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Adin</cp:lastModifiedBy>
  <cp:revision>37</cp:revision>
  <dcterms:modified xsi:type="dcterms:W3CDTF">2022-02-01T09:50:09Z</dcterms:modified>
</cp:coreProperties>
</file>