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7" r:id="rId11"/>
    <p:sldId id="343" r:id="rId12"/>
    <p:sldId id="344" r:id="rId13"/>
    <p:sldId id="345" r:id="rId14"/>
    <p:sldId id="346" r:id="rId1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124" d="100"/>
          <a:sy n="124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40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4559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9458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8530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6678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7892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3195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7598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77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9777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370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F2795-32BC-4585-8BA7-0E30FC41D56F}" type="datetimeFigureOut">
              <a:rPr lang="ar-JO" smtClean="0"/>
              <a:t>14/06/1441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CDBB-8681-47AA-8927-281FC475EB7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4409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R-X0VqCW-8" TargetMode="External"/><Relationship Id="rId2" Type="http://schemas.openxmlformats.org/officeDocument/2006/relationships/hyperlink" Target="https://sites.google.com/site/specialeducationbymorjan/good-food-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75120"/>
              </p:ext>
            </p:extLst>
          </p:nvPr>
        </p:nvGraphicFramePr>
        <p:xfrm>
          <a:off x="89453" y="820025"/>
          <a:ext cx="9661304" cy="361506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55657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20299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1121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يتوقع من الطالب أن: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يتعرف إلى مفهـــوم المادة 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يعدد أسماء بعض المواد الموجودة بالبيئة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الكتاب المدرسي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صـــــور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المناقشة و الحوار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العمل في الكتاب المدرسي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-المجموعات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الملاحظة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سلم التقدير 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التمهيد للدرس عن طريق أسئلة تثير التفكير 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ملاحظة صور الكتاب وطرح الاسئلة ومناقشتها مع الطلبة للتوصل للنتاجات 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التعزيز المستمر للطلبة 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المادة في حياتنا            عنوان الدرس : المادة        عدد الحصص  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43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92863"/>
              </p:ext>
            </p:extLst>
          </p:nvPr>
        </p:nvGraphicFramePr>
        <p:xfrm>
          <a:off x="122348" y="957267"/>
          <a:ext cx="9661304" cy="3587839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05277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210555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08491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يتوقع من الطالب ان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يتعرف قوة المغناطيس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يتعرف مفهومي تجاذب  تنافر  طرف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يقارن الطالب عمليا بين المغانط من حيث القوة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مغناطيس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شكالات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الكتاب المدرسي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حل المشكلات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التعلم في مجموعات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الملاحظة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سلم التقدير اللفظي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مراجعة التعلم السابق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تقسيم الطلاب الى مجموعات وتوجيه الأسئلة لكل مجموعة ... عمل جدول وتسجيل النتائج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توزيع مغانط على الطلاب وتكيفهم محاولة تقريب المغانط مع بعضها مرة من اليمين ومرة من الشمال وملاحظة النتائج</a:t>
                      </a: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توزيع المغانط على المجموعات مع عدد من الشكالات واجراء التجربة ويتعرف من يجذب اكثر ويدون في ورقة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تنفيذ الأنشطة من الكتاب المدرسي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القوة والحركة         عنوان الدرس : قوة المغناطيس          عدد الحصص  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244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70509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992281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777922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573206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3608125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يتوقع من الطالب ان</a:t>
                      </a: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 يميز بين مكونات الجزء الصلب من الأرض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2-يحدد مكونات سطح الأرض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صور توضيحية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الكتاب المدرسي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العمل الجماعي: التعلم التعاوني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التدريس </a:t>
                      </a: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المباشر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الملاحظة 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التقويم المعتمد على الأداء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سلم التقدير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تمهيد:-  عرض مجسم الكرة الأرضية واسأل ماذا تشاهدون ؟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ما الأشياء الموجودة على سطح الأرض واقسم الطلبة لثلاث مجموعات مجموعة تجمع عينات من الرمل والحصى والتراب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يتوصل الطلبة إلى أن الصخور والتربة هي من مكونات سطح الأرض ثم أسال  هل الصخور والتربة مكونات سائلة أم صلبة ؟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هل يوجد على سطح الأرض صخور وتربة فقط؟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اسئلة  ماذا نستفيد من الصخور ؟ ثم اقسم الطلبة لمجموعات مجموعة واكلفهم البحث عن استخدامات الصخور وفوائد الصخور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ar-SA" sz="12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ثم مناقشة صور الكتاب ومتابعة أداء الطلبة.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الأرض والشمس     عنوان الدرس : صخور الأرض             عدد الحصص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4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89568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يتوقع من الطالب ان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يتعرف أهمية الماء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SA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يعدد استخدامات الماء في البيئة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SA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يقترح طرقا للمحافظة على الماء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صور توضيحية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الكتاب المدرسي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العمل الجماعي: التعلم التعاوني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التدريس </a:t>
                      </a: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المباشر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الملاحظة 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التقويم المعتمد على الأداء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سلم التقدير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التمهيد بمراجعة التعلم السابق مكونات سطح الارض.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عرض نموذج الكرة الارضية وسؤالهم ماذا يمثل كل لون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طرح سؤال هل قمتم بغسل وجوهكم صباحا ؟ بماذا؟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كتابة العنوان على السبورة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اعطاء تعليمات بأنني سوف اعرض عليهم صور ابين استخدامات الماء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طرح اسئلة متنوعة وعرض بطاقات المفاهيم على السبورة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اطرح مجموعة من الاسئلة: هل تستطيع العيش من دون ماء ؟ هل يوجد لدينا في الاردن نقص مياه ؟ ماذا سيحدث لو انقطعت المياه في بيتك ؟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الاستماع الى الاجابات وكتابتها </a:t>
                      </a: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على السبورة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عرض مشكلة نقص المياه في الاردن وكيفية الحفاظ على الماء.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تقسيم الطلبة الى مجموعات للقيام بعرض افكارهم لحل هذه المشكلة ومناقشتها.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توجيه الطلبة لتنفيذ انشطة الكتاب المدرسي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ar-SA" sz="120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متابعة الطلبة وتقديم التعزيز 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الأرض والشمس     عنوان الدرس : الماء          عدد الحصص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83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551090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يتوقع من الطالب ان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يتعرف المفاهيم الاتية الشمس القمر النجوم الحرارة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صور توضيحية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الكتاب المدرسي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العمل الجماعي: التعلم التعاوني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التدريس </a:t>
                      </a: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المباشر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الملاحظة 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التقويم المعتمد على الأداء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سلم التقدير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امهد للدرس بعرض صورا مختلفة للشمس والنجوم والقمر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اناقش الطلبة في الصور وما فائدة كل منهم للإنسان وفي أي وقت نراه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أوضح للطلبة ان الشمس عبارة عن نجم مضيء وان شكلها كروي وهي مصدر للضوء وللحرارة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أوضح للطلبة ان اليوم مكون من ليل ونهار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الأرض والشمس     عنوان الدرس : الليل والنهار          عدد الحصص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6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837496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81022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22507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يتوقع من الطالب أن</a:t>
                      </a:r>
                    </a:p>
                    <a:p>
                      <a:pPr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يتعرف </a:t>
                      </a:r>
                      <a: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المصطلحات: الفصول الأربعة , فصل الشتاء ,فصل الربيع, فصل الصيف, فصل الخريف.</a:t>
                      </a:r>
                      <a:endParaRPr lang="ar-JO" sz="1200" b="0" dirty="0">
                        <a:effectLst/>
                      </a:endParaRPr>
                    </a:p>
                    <a:p>
                      <a:pPr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ar-JO" sz="1200" b="0" dirty="0">
                          <a:effectLst/>
                        </a:rPr>
                      </a:br>
                      <a: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يدرك مدى أهمية الفصول الأربعة في حياتنا</a:t>
                      </a:r>
                      <a:endParaRPr lang="ar-JO" sz="1200" b="0" dirty="0">
                        <a:effectLst/>
                      </a:endParaRPr>
                    </a:p>
                    <a:p>
                      <a:pPr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يسمي الفصول الأربعة  </a:t>
                      </a:r>
                      <a:b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ar-JO" sz="1200" b="0" dirty="0">
                        <a:effectLst/>
                      </a:endParaRPr>
                    </a:p>
                    <a:p>
                      <a:pPr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يميز بين فصل وآخر</a:t>
                      </a:r>
                      <a:endParaRPr lang="ar-JO" sz="1200" b="0" dirty="0">
                        <a:effectLst/>
                      </a:endParaRPr>
                    </a:p>
                    <a:p>
                      <a:pPr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ar-JO" sz="1200" b="0" dirty="0">
                          <a:effectLst/>
                        </a:rPr>
                      </a:br>
                      <a:r>
                        <a:rPr lang="ar-J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يذكر فائدة كل فصل من الفصول الأربعة</a:t>
                      </a:r>
                      <a:endParaRPr lang="ar-JO" sz="1200" b="0" dirty="0">
                        <a:effectLst/>
                      </a:endParaRPr>
                    </a:p>
                    <a:p>
                      <a:br>
                        <a:rPr lang="ar-JO" sz="1400" dirty="0"/>
                      </a:b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الكتاب المدرسي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J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فيلم فيديو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التدريس المباشر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J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التعلم من خلال اللعب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الملاحظة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سلم التقدير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عرض </a:t>
                      </a: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فيلم</a:t>
                      </a: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 رسوم كرتونية ( فيديو)الذي  يوضح  كل فصل من الفصول الأربعة عن طريق الصور وأغنية.</a:t>
                      </a:r>
                      <a:endParaRPr lang="ar-JO" sz="1100" b="0" dirty="0">
                        <a:effectLst/>
                      </a:endParaRPr>
                    </a:p>
                    <a:p>
                      <a:pPr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عرض صور للفصول الأربعة.</a:t>
                      </a:r>
                      <a:endParaRPr lang="ar-JO" sz="1100" b="0" dirty="0">
                        <a:effectLst/>
                      </a:endParaRPr>
                    </a:p>
                    <a:p>
                      <a:pPr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شرح كل صورة من صور الفصول الأربعة بالتنسيق مع مقاطع الفيديو.</a:t>
                      </a:r>
                      <a:endParaRPr lang="ar-JO" sz="1100" b="0" dirty="0">
                        <a:effectLst/>
                      </a:endParaRPr>
                    </a:p>
                    <a:p>
                      <a:pPr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تلخيص الدرس عن طريق ما تم مشاهدته في الفيديو</a:t>
                      </a:r>
                    </a:p>
                    <a:p>
                      <a:pPr algn="r" rtl="1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شرح عام حول فصل الخريف من ثم التطرق إلى مميزاته العديدة</a:t>
                      </a:r>
                    </a:p>
                    <a:p>
                      <a:pPr algn="r" rtl="1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عرض </a:t>
                      </a: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أغنية</a:t>
                      </a: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فصل الخريف </a:t>
                      </a:r>
                      <a:r>
                        <a:rPr lang="ar-J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لتذويت</a:t>
                      </a: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المادة عند الطلاب</a:t>
                      </a:r>
                    </a:p>
                    <a:p>
                      <a:pPr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J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 فعالية وهي تلصيق أوراق الشجر على رسمة شجرة.</a:t>
                      </a:r>
                      <a:endParaRPr lang="ar-JO" sz="1100" b="0" dirty="0">
                        <a:effectLst/>
                      </a:endParaRPr>
                    </a:p>
                    <a:p>
                      <a:br>
                        <a:rPr lang="ar-JO" sz="1100" b="0" dirty="0">
                          <a:effectLst/>
                        </a:rPr>
                      </a:br>
                      <a:br>
                        <a:rPr lang="ar-JO" sz="1100" dirty="0"/>
                      </a:b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الأرض والشمس     عنوان الدرس : الفصول الاربعة          عدد الحصص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9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876900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يتوقع من الطالب أن: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يتعرف إلى المواد الطبيعية والمواد الصناعية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الكتاب المدرسي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صـــــور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المناقشة و الحوار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العمل في الكتاب المدرسي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-المجموعات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الملاحظة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سلم التقدير 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التمهيد للدرس عن طريق أسئلة تثير التفكير 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ملاحظة صور الكتاب وطرح الاسئلة ومناقشتها مع الطلبة للتوصل للنتاجات 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أوضح للطلبة ان بعض المواد موجود طبيعيا في البيئة من حولنا وبعض المواد يصنع من مواد طبيعية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التعزيز المستمر للطلبة 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المبحث : علوم     عنوان الوحدة : المادة في حياتنا     عنوان الدرس : المواد الطبيعية والمواد الصناعية     عدد الحصص     التاريخ  من :........الى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5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490236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الرقم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ar-S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يتوقع من الطالب ان: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يتعرف إلى المفاهـــــيم  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خواص المواد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مادة واثبة من الماء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مادة ممتصة للماء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الكتاب المدرسي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السبورة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الصور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مـــــواد مختلفة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المناقشة و الحوار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العمل في الكتاب المدرسي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المجموعات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الملاحظة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التقويم المعتمد على الاداء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سلم التقدير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التمهيد للدرس عن طريق عرض أمام الطلبة لمجموعة الصور الموجودة في بداية الدرس مع طرح أسئلة تثير التفكير.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تنفيذ نشاط من خلال إحضار مجموعه من المواد وتكليف الطلبة من خلال المجموعات بوصفها ممتصة للماء او واقية للماء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أوضح للطلبة ان المواد تختلف في خصائصها وهذه الخواص تحدد لنا كيفية استخدامها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أوجه الطلبة الى تدريبات الكتاب اتجول بينهم اعزز الإجابات الصحيحة واصوب الخاطئة منها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المادة في حياتنا        عنوان الدرس : خواص المادة        عدد الحصص  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5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95108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الرقم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يتوقع من الطالب ان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يصنف المواد حسب خاصية من الخواص المعطاة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الكتاب المدرسي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السبورة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الصور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مـــــواد مختلفة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المناقشة و الحوار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العمل في الكتاب المدرسي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المجموعات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الملاحظة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التقويم المعتمد على الاداء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r>
                        <a:rPr lang="ar-S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سلم التقدير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امهد للدرس بمراجعة التعلم السابق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اوزع على المجموعات موادا مختلفة واكلفهم تصنيفها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اناقش المجموعات في كيفية التصنيف ولماذا صنفوها بهذا الشكل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اكرر النشاط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أوجه الطلبة لحل تدريبات الكتاب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المادة في حياتنا        عنوان الدرس : تصنيف المواد        عدد الحصص  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0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73163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يتوقع من الطالب ان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SA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يتوقع حلولا لمشكلة معطاة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الكتاب المدرسي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صور ولوحات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حل المشكلات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الملاحظة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سلم التقدير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التمهيد للدرس بطرح السؤال الاتي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هل واجهت مشكلة عند قدومك الى المدرسة اليوم؟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استمع لإجابات الطلاب واختار احدى المشكلات التي تتطلب جمع معلومات عنها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اسال الطلبة عن أفكارهم في حل المشكلة المختارة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أوجه الطلبة الان الى مشكلة فرح واناقشهم فيها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واطلب منهم حلولا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اناقشهم في الحلول المعطاة لاستخلص النتيجة ان عليها اصلاح المظلة بمادة مقاومة للماء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المادة في حياتنا        عنوان الدرس : تصميم الحلول        عدد الحصص  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1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69643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يتوقع من الطالب ان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يميز الطالب الأجسام الساكنة والأجسام المتحركة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يعطي أمثلة على الأجسام الساكنة والأجسام المتحركة.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يميز أنماط الحركة للحيوانات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صور متنوعة للدرس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البيئة الصفية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الكتاب المدرسي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التعلم في مجموعات </a:t>
                      </a: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الملاحظة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سلم التقدير اللفظي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مراجعة التعلم السابق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تقسيم الطلاب الى مجموعات مع توزيع صور متنوعة للدرس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سيارة كرة دراجة بقرب بيت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نتوصل إلى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أشياء تغير موقعها فهي أشياء متحركة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اشياء لا تغير موقعها فهي  أشياء ساكنه</a:t>
                      </a: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طرح أسئلة عن حركة الحيوانات  وأهميتها.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ثم توزيع صور على المجموعات لحيوانات مختلفة ثم تصنيف الحيوانات حسب نمط حركتها مشي وطيران وزحف وسباحة ...وأعزز أداء المجموعات.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ar-SA" sz="12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ثم مناقشة صور الكتاب ومتابعة أداء الطلبة.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القوة والحركة         عنوان الدرس : الحركة             عدد الحصص  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4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404773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يتوقع من الطالب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يستنتج  أن القوة تحرك الأشياء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يذكر  انواع القوة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يصنف  القوة حسب نوعها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صور متنوعة للدرس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البيئة الصفية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الكتاب المدرسي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حل المشكلات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التعلم في مجموعات </a:t>
                      </a:r>
                      <a:r>
                        <a:rPr lang="ar-SA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الملاحظة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سلم التقدير اللفظي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تهيئة الطلاب من خلال لعبة جر الحقيبة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طرح أسئلة متنوعة حول الدرس مع تسجيل الإجابات على السبورة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أضع صندوق من الكرتون. على الطاولة  اسال كيف يمكن لهذا الصندوق ان يتحرك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تقسيم الطلاب الى مجموعات ويتم توزيع صندوق وخيط وورقة عمل لكل مجموعة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اطرح المشكلة اجرب باستخدام الادوات  ويصف الطالب الاجابات في جدول 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ثم </a:t>
                      </a:r>
                      <a:r>
                        <a:rPr lang="ar-JO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انتقل الى ا</a:t>
                      </a: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ل</a:t>
                      </a:r>
                      <a:r>
                        <a:rPr lang="ar-JO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مناقشة </a:t>
                      </a: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ثم حل تمارين الكتاب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القوة والحركة         عنوان الدرس : القوة             عدد الحصص  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8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42602"/>
              </p:ext>
            </p:extLst>
          </p:nvPr>
        </p:nvGraphicFramePr>
        <p:xfrm>
          <a:off x="89453" y="820025"/>
          <a:ext cx="9661304" cy="38095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6234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344957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32969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يتوقع من الطالب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يميز بين الشيء الساكن والشيء المتحرك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يستنتج ان القوة تحرك الاشياء.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يصنف القوة حسب نوعها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سحب ، </a:t>
                      </a: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دفع 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الكتاب المدرسي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التدريس المباشر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التعلم في مجموعات </a:t>
                      </a:r>
                      <a:r>
                        <a:rPr lang="ar-SA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الملاحظة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سلم التقدير اللفظي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مراجعة التعلم السابق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تقسيم الطلاب الى مجموعات وتوزيع الأسئلة عليهم وتكليف كل مجموعة بسؤال 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تعرض كل مجموعة عملها وتناقش فيه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إعادة توزيع الأسئلة بحيث تختلف عن المرة الأولى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توجيه الطلبة لحل الأسئلة في كتبهم مع المتابعة المستمرة والتصحيح أولا بأول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القوة والحركة         عنوان الدرس : تأثير القوة             عدد الحصص  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2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869F61-9755-47E0-84C3-D65C71B41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50818"/>
              </p:ext>
            </p:extLst>
          </p:nvPr>
        </p:nvGraphicFramePr>
        <p:xfrm>
          <a:off x="122348" y="957267"/>
          <a:ext cx="9661304" cy="301101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663971">
                  <a:extLst>
                    <a:ext uri="{9D8B030D-6E8A-4147-A177-3AD203B41FA5}">
                      <a16:colId xmlns:a16="http://schemas.microsoft.com/office/drawing/2014/main" val="2834450034"/>
                    </a:ext>
                  </a:extLst>
                </a:gridCol>
                <a:gridCol w="1707353">
                  <a:extLst>
                    <a:ext uri="{9D8B030D-6E8A-4147-A177-3AD203B41FA5}">
                      <a16:colId xmlns:a16="http://schemas.microsoft.com/office/drawing/2014/main" val="1786810107"/>
                    </a:ext>
                  </a:extLst>
                </a:gridCol>
                <a:gridCol w="1327942">
                  <a:extLst>
                    <a:ext uri="{9D8B030D-6E8A-4147-A177-3AD203B41FA5}">
                      <a16:colId xmlns:a16="http://schemas.microsoft.com/office/drawing/2014/main" val="1347595480"/>
                    </a:ext>
                  </a:extLst>
                </a:gridCol>
                <a:gridCol w="965346">
                  <a:extLst>
                    <a:ext uri="{9D8B030D-6E8A-4147-A177-3AD203B41FA5}">
                      <a16:colId xmlns:a16="http://schemas.microsoft.com/office/drawing/2014/main" val="2451621060"/>
                    </a:ext>
                  </a:extLst>
                </a:gridCol>
                <a:gridCol w="934410">
                  <a:extLst>
                    <a:ext uri="{9D8B030D-6E8A-4147-A177-3AD203B41FA5}">
                      <a16:colId xmlns:a16="http://schemas.microsoft.com/office/drawing/2014/main" val="384596383"/>
                    </a:ext>
                  </a:extLst>
                </a:gridCol>
                <a:gridCol w="666007">
                  <a:extLst>
                    <a:ext uri="{9D8B030D-6E8A-4147-A177-3AD203B41FA5}">
                      <a16:colId xmlns:a16="http://schemas.microsoft.com/office/drawing/2014/main" val="708815914"/>
                    </a:ext>
                  </a:extLst>
                </a:gridCol>
                <a:gridCol w="2917638">
                  <a:extLst>
                    <a:ext uri="{9D8B030D-6E8A-4147-A177-3AD203B41FA5}">
                      <a16:colId xmlns:a16="http://schemas.microsoft.com/office/drawing/2014/main" val="1377756541"/>
                    </a:ext>
                  </a:extLst>
                </a:gridCol>
                <a:gridCol w="478637">
                  <a:extLst>
                    <a:ext uri="{9D8B030D-6E8A-4147-A177-3AD203B41FA5}">
                      <a16:colId xmlns:a16="http://schemas.microsoft.com/office/drawing/2014/main" val="986163477"/>
                    </a:ext>
                  </a:extLst>
                </a:gridCol>
              </a:tblGrid>
              <a:tr h="105277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الرقم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النتاجات الخاصـــة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المواد والأدوات والتجهيزات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( مصادر التعلم 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استراتيجيات التدريس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التقويــم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التنفيــــــــــذ 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7097"/>
                  </a:ext>
                </a:extLst>
              </a:tr>
              <a:tr h="210555"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الإستراتيجية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الأداة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الإجـــراءات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الزمن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extLst>
                  <a:ext uri="{0D108BD9-81ED-4DB2-BD59-A6C34878D82A}">
                    <a16:rowId xmlns:a16="http://schemas.microsoft.com/office/drawing/2014/main" val="4144776611"/>
                  </a:ext>
                </a:extLst>
              </a:tr>
              <a:tr h="250809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يتعرف الطالب المفردات والمفاهيم الواردة في الدرس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 مغناطيس ، يجذب)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يصنف الطالب المواد المعطاة الى مواد يجذبها المغناطيس ومواد لا يجذبها المغناطيس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 يميز الطالب الاشياء التي يجذبها المغناطيس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مسمار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ملعقة طعام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مسطرة بلاستيك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مسطرة خشب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مغناطيس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الكتاب المدرسي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حل المشكلات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التعلم في مجموعات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الملاحظة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سلم التقدير اللفظي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مراجعة التعلم السابق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تقسيم الطلاب الى مجموعات وتزويد كل مجموعة بالمواد الازمة 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(...مسمار ملعقة طعام مسطرة بلاستيك مسطرة خشب مغناطيس). </a:t>
                      </a:r>
                      <a:r>
                        <a:rPr lang="ar-J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</a:t>
                      </a: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لأجراء النشاط الوارد ي الكتاب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توجيه أسئلة متنوعة حول الدرس مع عمل جدول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extLst>
                  <a:ext uri="{0D108BD9-81ED-4DB2-BD59-A6C34878D82A}">
                    <a16:rowId xmlns:a16="http://schemas.microsoft.com/office/drawing/2014/main" val="341416754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7F7B2B05-303D-4784-A39C-8F3BDBF8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56" y="6179406"/>
            <a:ext cx="88729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J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*ملاحظة : احتفظ بملف ( حقيبة ) للأنشطة جميعها وأوراق العمل وأدوات التقويم التي استخدمتها في تنفيذ الدرس.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kumimoji="0" lang="ar-SA" altLang="ar-JO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مدير المدرسة</a:t>
            </a:r>
            <a:r>
              <a:rPr kumimoji="0" lang="ar-SA" altLang="ar-J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:...........................</a:t>
            </a:r>
            <a:r>
              <a:rPr kumimoji="0" lang="ar-SA" altLang="ar-J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التوقيع.........................</a:t>
            </a:r>
            <a:endParaRPr kumimoji="0" lang="ar-SA" altLang="ar-J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D4CBBD-1B10-4E63-9C88-C18037CD36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223" y="4694825"/>
          <a:ext cx="4793777" cy="141936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980545">
                  <a:extLst>
                    <a:ext uri="{9D8B030D-6E8A-4147-A177-3AD203B41FA5}">
                      <a16:colId xmlns:a16="http://schemas.microsoft.com/office/drawing/2014/main" val="4046691162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499553829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79705019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2074888826"/>
                    </a:ext>
                  </a:extLst>
                </a:gridCol>
                <a:gridCol w="980545">
                  <a:extLst>
                    <a:ext uri="{9D8B030D-6E8A-4147-A177-3AD203B41FA5}">
                      <a16:colId xmlns:a16="http://schemas.microsoft.com/office/drawing/2014/main" val="334386256"/>
                    </a:ext>
                  </a:extLst>
                </a:gridCol>
              </a:tblGrid>
              <a:tr h="2365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اليوم والتاريخ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الشعبة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الحصة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النتاجات المتحققة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الواجب البيتي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74538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74623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461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319822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639509"/>
                  </a:ext>
                </a:extLst>
              </a:tr>
              <a:tr h="23656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3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D03B275-2BBE-48AB-84CA-40B4A4F2FBA3}"/>
              </a:ext>
            </a:extLst>
          </p:cNvPr>
          <p:cNvSpPr/>
          <p:nvPr/>
        </p:nvSpPr>
        <p:spPr>
          <a:xfrm>
            <a:off x="5188424" y="4694825"/>
            <a:ext cx="4566312" cy="1419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التأمل الذاتي 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أشعر بالرضا عن  : 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  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تحديات واجهتني : 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اقتراحات للتحسين : 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DCABE-AE04-43D0-8EFD-9C37004AC25F}"/>
              </a:ext>
            </a:extLst>
          </p:cNvPr>
          <p:cNvSpPr/>
          <p:nvPr/>
        </p:nvSpPr>
        <p:spPr>
          <a:xfrm>
            <a:off x="0" y="118646"/>
            <a:ext cx="990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خطة درس                                           صفحة  "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الصف / المستوى : الأول الأساسي      المبحث : علوم         عنوان الوحدة : القوة والحركة         عنوان الدرس : المغناطيس             عدد الحصص            التاريخ  من :..........الى .......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التعلم القبلي :.............................          التكامل الرأسي : ...........................................................                 التكامل الأفقي :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296BB-A372-4686-9500-1312E348EA7D}"/>
              </a:ext>
            </a:extLst>
          </p:cNvPr>
          <p:cNvSpPr/>
          <p:nvPr/>
        </p:nvSpPr>
        <p:spPr>
          <a:xfrm>
            <a:off x="1" y="6400895"/>
            <a:ext cx="9909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إعداد المعلمين / المعلمات : 01               02                  03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المشرف التربوي:.....................التوقيع:.......................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 rtl="1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 #QF71 -1- 47-rev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8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2554</Words>
  <Application>Microsoft Office PowerPoint</Application>
  <PresentationFormat>A4 Paper (210x297 mm)</PresentationFormat>
  <Paragraphs>1179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maysoon awawdeh</dc:creator>
  <cp:lastModifiedBy>maysoon awawdeh</cp:lastModifiedBy>
  <cp:revision>31</cp:revision>
  <dcterms:created xsi:type="dcterms:W3CDTF">2020-02-08T03:17:46Z</dcterms:created>
  <dcterms:modified xsi:type="dcterms:W3CDTF">2020-02-08T14:36:23Z</dcterms:modified>
</cp:coreProperties>
</file>